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3.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4.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4"/>
  </p:notesMasterIdLst>
  <p:sldIdLst>
    <p:sldId id="256" r:id="rId2"/>
    <p:sldId id="278" r:id="rId3"/>
    <p:sldId id="279" r:id="rId4"/>
    <p:sldId id="270" r:id="rId5"/>
    <p:sldId id="274" r:id="rId6"/>
    <p:sldId id="263" r:id="rId7"/>
    <p:sldId id="276" r:id="rId8"/>
    <p:sldId id="277" r:id="rId9"/>
    <p:sldId id="262" r:id="rId10"/>
    <p:sldId id="269" r:id="rId11"/>
    <p:sldId id="268" r:id="rId12"/>
    <p:sldId id="259" r:id="rId13"/>
    <p:sldId id="280" r:id="rId14"/>
    <p:sldId id="282" r:id="rId15"/>
    <p:sldId id="264" r:id="rId16"/>
    <p:sldId id="265" r:id="rId17"/>
    <p:sldId id="266" r:id="rId18"/>
    <p:sldId id="267" r:id="rId19"/>
    <p:sldId id="261" r:id="rId20"/>
    <p:sldId id="271" r:id="rId21"/>
    <p:sldId id="272"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90" d="100"/>
          <a:sy n="90" d="100"/>
        </p:scale>
        <p:origin x="35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chrome-extension://efaidnbmnnnibpcajpcglclefindmkaj/https:/www.justice.gov/ag/media/1409556/dl?inline" TargetMode="External"/><Relationship Id="rId1" Type="http://schemas.openxmlformats.org/officeDocument/2006/relationships/hyperlink" Target="chrome-extension://efaidnbmnnnibpcajpcglclefindmkaj/https:/public-inspection.federalregister.gov/2025-01953.pdf"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chrome-extension://efaidnbmnnnibpcajpcglclefindmkaj/https:/public-inspection.federalregister.gov/2025-01953.pdf" TargetMode="External"/><Relationship Id="rId7"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chrome-extension://efaidnbmnnnibpcajpcglclefindmkaj/https:/www.justice.gov/ag/media/1409556/dl?inline"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D3B54A-6737-46D3-B463-72D9515933A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D4D0DEC3-5C06-435B-82C8-A962B99C5BDF}">
      <dgm:prSet/>
      <dgm:spPr/>
      <dgm:t>
        <a:bodyPr/>
        <a:lstStyle/>
        <a:p>
          <a:r>
            <a:rPr lang="en-US"/>
            <a:t>HUD clarified that CDBG program and other HUD CPD programs are federal public benefits under the definition in the Personal Responsibility and Work Opportunity Reconciliation Act of (1996) (PRWORA) and therefore subject to immigration verification requirements for eligibility.</a:t>
          </a:r>
        </a:p>
      </dgm:t>
    </dgm:pt>
    <dgm:pt modelId="{23B5A267-CFD5-4B0D-AAEC-DEBC8F297A76}" type="parTrans" cxnId="{A4F5641A-DC80-499A-AF63-4136896BEE67}">
      <dgm:prSet/>
      <dgm:spPr/>
      <dgm:t>
        <a:bodyPr/>
        <a:lstStyle/>
        <a:p>
          <a:endParaRPr lang="en-US"/>
        </a:p>
      </dgm:t>
    </dgm:pt>
    <dgm:pt modelId="{00429705-B479-4DAF-9009-D55275776D4C}" type="sibTrans" cxnId="{A4F5641A-DC80-499A-AF63-4136896BEE67}">
      <dgm:prSet/>
      <dgm:spPr/>
      <dgm:t>
        <a:bodyPr/>
        <a:lstStyle/>
        <a:p>
          <a:endParaRPr lang="en-US"/>
        </a:p>
      </dgm:t>
    </dgm:pt>
    <dgm:pt modelId="{99322873-2F55-4E9D-9517-20F5A4B5D613}">
      <dgm:prSet/>
      <dgm:spPr/>
      <dgm:t>
        <a:bodyPr/>
        <a:lstStyle/>
        <a:p>
          <a:r>
            <a:rPr lang="en-US"/>
            <a:t>The Systemic Alien Verification for Entitlements (SAVE) system is a tool for grantees to verify the immigration status of program beneficiaries. </a:t>
          </a:r>
        </a:p>
      </dgm:t>
    </dgm:pt>
    <dgm:pt modelId="{18023DD0-6BCC-454E-B114-E69B28579947}" type="parTrans" cxnId="{25AA0856-2B15-4452-B15A-9A13DEB13B62}">
      <dgm:prSet/>
      <dgm:spPr/>
      <dgm:t>
        <a:bodyPr/>
        <a:lstStyle/>
        <a:p>
          <a:endParaRPr lang="en-US"/>
        </a:p>
      </dgm:t>
    </dgm:pt>
    <dgm:pt modelId="{BF1C3453-65C8-4CDA-90AB-E885C17814C9}" type="sibTrans" cxnId="{25AA0856-2B15-4452-B15A-9A13DEB13B62}">
      <dgm:prSet/>
      <dgm:spPr/>
      <dgm:t>
        <a:bodyPr/>
        <a:lstStyle/>
        <a:p>
          <a:endParaRPr lang="en-US"/>
        </a:p>
      </dgm:t>
    </dgm:pt>
    <dgm:pt modelId="{7DA80526-F422-4B6D-A3F1-D387580A6F33}" type="pres">
      <dgm:prSet presAssocID="{01D3B54A-6737-46D3-B463-72D9515933A9}" presName="hierChild1" presStyleCnt="0">
        <dgm:presLayoutVars>
          <dgm:chPref val="1"/>
          <dgm:dir/>
          <dgm:animOne val="branch"/>
          <dgm:animLvl val="lvl"/>
          <dgm:resizeHandles/>
        </dgm:presLayoutVars>
      </dgm:prSet>
      <dgm:spPr/>
    </dgm:pt>
    <dgm:pt modelId="{2370FBCC-D206-449B-8E22-D15FA2E35D11}" type="pres">
      <dgm:prSet presAssocID="{D4D0DEC3-5C06-435B-82C8-A962B99C5BDF}" presName="hierRoot1" presStyleCnt="0"/>
      <dgm:spPr/>
    </dgm:pt>
    <dgm:pt modelId="{35FA1A43-FA23-4584-A8E3-5ED905360B7F}" type="pres">
      <dgm:prSet presAssocID="{D4D0DEC3-5C06-435B-82C8-A962B99C5BDF}" presName="composite" presStyleCnt="0"/>
      <dgm:spPr/>
    </dgm:pt>
    <dgm:pt modelId="{50B9E8E8-E604-4353-98F8-E76148D6803F}" type="pres">
      <dgm:prSet presAssocID="{D4D0DEC3-5C06-435B-82C8-A962B99C5BDF}" presName="background" presStyleLbl="node0" presStyleIdx="0" presStyleCnt="2"/>
      <dgm:spPr/>
    </dgm:pt>
    <dgm:pt modelId="{1C3C8799-2AC8-4C85-AB91-A530192C6AFD}" type="pres">
      <dgm:prSet presAssocID="{D4D0DEC3-5C06-435B-82C8-A962B99C5BDF}" presName="text" presStyleLbl="fgAcc0" presStyleIdx="0" presStyleCnt="2">
        <dgm:presLayoutVars>
          <dgm:chPref val="3"/>
        </dgm:presLayoutVars>
      </dgm:prSet>
      <dgm:spPr/>
    </dgm:pt>
    <dgm:pt modelId="{FBF246C9-3E27-47A4-BAD0-90D65D05BA44}" type="pres">
      <dgm:prSet presAssocID="{D4D0DEC3-5C06-435B-82C8-A962B99C5BDF}" presName="hierChild2" presStyleCnt="0"/>
      <dgm:spPr/>
    </dgm:pt>
    <dgm:pt modelId="{3559730D-07DD-4F38-B7DF-71139B42C43D}" type="pres">
      <dgm:prSet presAssocID="{99322873-2F55-4E9D-9517-20F5A4B5D613}" presName="hierRoot1" presStyleCnt="0"/>
      <dgm:spPr/>
    </dgm:pt>
    <dgm:pt modelId="{9148CC6E-8352-4ADD-9F98-CD1B9F8FE1A0}" type="pres">
      <dgm:prSet presAssocID="{99322873-2F55-4E9D-9517-20F5A4B5D613}" presName="composite" presStyleCnt="0"/>
      <dgm:spPr/>
    </dgm:pt>
    <dgm:pt modelId="{6CFCF684-E261-4BC0-A8A9-D7F9819E0DC2}" type="pres">
      <dgm:prSet presAssocID="{99322873-2F55-4E9D-9517-20F5A4B5D613}" presName="background" presStyleLbl="node0" presStyleIdx="1" presStyleCnt="2"/>
      <dgm:spPr/>
    </dgm:pt>
    <dgm:pt modelId="{877F4773-F6F3-40F7-9051-8394F8813562}" type="pres">
      <dgm:prSet presAssocID="{99322873-2F55-4E9D-9517-20F5A4B5D613}" presName="text" presStyleLbl="fgAcc0" presStyleIdx="1" presStyleCnt="2">
        <dgm:presLayoutVars>
          <dgm:chPref val="3"/>
        </dgm:presLayoutVars>
      </dgm:prSet>
      <dgm:spPr/>
    </dgm:pt>
    <dgm:pt modelId="{446520D5-A4F0-42EB-81E1-182B489B1B79}" type="pres">
      <dgm:prSet presAssocID="{99322873-2F55-4E9D-9517-20F5A4B5D613}" presName="hierChild2" presStyleCnt="0"/>
      <dgm:spPr/>
    </dgm:pt>
  </dgm:ptLst>
  <dgm:cxnLst>
    <dgm:cxn modelId="{A4F5641A-DC80-499A-AF63-4136896BEE67}" srcId="{01D3B54A-6737-46D3-B463-72D9515933A9}" destId="{D4D0DEC3-5C06-435B-82C8-A962B99C5BDF}" srcOrd="0" destOrd="0" parTransId="{23B5A267-CFD5-4B0D-AAEC-DEBC8F297A76}" sibTransId="{00429705-B479-4DAF-9009-D55275776D4C}"/>
    <dgm:cxn modelId="{5EA9E767-56C8-4A60-843F-F77268C051E2}" type="presOf" srcId="{99322873-2F55-4E9D-9517-20F5A4B5D613}" destId="{877F4773-F6F3-40F7-9051-8394F8813562}" srcOrd="0" destOrd="0" presId="urn:microsoft.com/office/officeart/2005/8/layout/hierarchy1"/>
    <dgm:cxn modelId="{AD651C69-C82E-448D-B6C2-476471BEAB9E}" type="presOf" srcId="{01D3B54A-6737-46D3-B463-72D9515933A9}" destId="{7DA80526-F422-4B6D-A3F1-D387580A6F33}" srcOrd="0" destOrd="0" presId="urn:microsoft.com/office/officeart/2005/8/layout/hierarchy1"/>
    <dgm:cxn modelId="{CCF6EC6B-50DC-4AF5-97D3-6FCD33FA2808}" type="presOf" srcId="{D4D0DEC3-5C06-435B-82C8-A962B99C5BDF}" destId="{1C3C8799-2AC8-4C85-AB91-A530192C6AFD}" srcOrd="0" destOrd="0" presId="urn:microsoft.com/office/officeart/2005/8/layout/hierarchy1"/>
    <dgm:cxn modelId="{25AA0856-2B15-4452-B15A-9A13DEB13B62}" srcId="{01D3B54A-6737-46D3-B463-72D9515933A9}" destId="{99322873-2F55-4E9D-9517-20F5A4B5D613}" srcOrd="1" destOrd="0" parTransId="{18023DD0-6BCC-454E-B114-E69B28579947}" sibTransId="{BF1C3453-65C8-4CDA-90AB-E885C17814C9}"/>
    <dgm:cxn modelId="{D9628493-7EE3-4C1A-B883-E4E6D59C42BE}" type="presParOf" srcId="{7DA80526-F422-4B6D-A3F1-D387580A6F33}" destId="{2370FBCC-D206-449B-8E22-D15FA2E35D11}" srcOrd="0" destOrd="0" presId="urn:microsoft.com/office/officeart/2005/8/layout/hierarchy1"/>
    <dgm:cxn modelId="{6B97D56B-ECB7-4FAA-BD82-8D2301B8C53C}" type="presParOf" srcId="{2370FBCC-D206-449B-8E22-D15FA2E35D11}" destId="{35FA1A43-FA23-4584-A8E3-5ED905360B7F}" srcOrd="0" destOrd="0" presId="urn:microsoft.com/office/officeart/2005/8/layout/hierarchy1"/>
    <dgm:cxn modelId="{6B56AA7E-506F-4DD2-B397-24A638C4F1A3}" type="presParOf" srcId="{35FA1A43-FA23-4584-A8E3-5ED905360B7F}" destId="{50B9E8E8-E604-4353-98F8-E76148D6803F}" srcOrd="0" destOrd="0" presId="urn:microsoft.com/office/officeart/2005/8/layout/hierarchy1"/>
    <dgm:cxn modelId="{293C6538-9B24-44D1-AB2B-74E6825A34B8}" type="presParOf" srcId="{35FA1A43-FA23-4584-A8E3-5ED905360B7F}" destId="{1C3C8799-2AC8-4C85-AB91-A530192C6AFD}" srcOrd="1" destOrd="0" presId="urn:microsoft.com/office/officeart/2005/8/layout/hierarchy1"/>
    <dgm:cxn modelId="{06D1637B-99D6-4005-B605-E75CE9F540FA}" type="presParOf" srcId="{2370FBCC-D206-449B-8E22-D15FA2E35D11}" destId="{FBF246C9-3E27-47A4-BAD0-90D65D05BA44}" srcOrd="1" destOrd="0" presId="urn:microsoft.com/office/officeart/2005/8/layout/hierarchy1"/>
    <dgm:cxn modelId="{F730810D-14D2-44F9-B6B9-72ECC1A35300}" type="presParOf" srcId="{7DA80526-F422-4B6D-A3F1-D387580A6F33}" destId="{3559730D-07DD-4F38-B7DF-71139B42C43D}" srcOrd="1" destOrd="0" presId="urn:microsoft.com/office/officeart/2005/8/layout/hierarchy1"/>
    <dgm:cxn modelId="{16C970D3-4A28-45DA-9DAA-AD3C5F011062}" type="presParOf" srcId="{3559730D-07DD-4F38-B7DF-71139B42C43D}" destId="{9148CC6E-8352-4ADD-9F98-CD1B9F8FE1A0}" srcOrd="0" destOrd="0" presId="urn:microsoft.com/office/officeart/2005/8/layout/hierarchy1"/>
    <dgm:cxn modelId="{6902FC7C-624D-4FC0-A521-AFC60C15DFF2}" type="presParOf" srcId="{9148CC6E-8352-4ADD-9F98-CD1B9F8FE1A0}" destId="{6CFCF684-E261-4BC0-A8A9-D7F9819E0DC2}" srcOrd="0" destOrd="0" presId="urn:microsoft.com/office/officeart/2005/8/layout/hierarchy1"/>
    <dgm:cxn modelId="{AB2513A7-6C9E-4D5A-A4ED-74426A566984}" type="presParOf" srcId="{9148CC6E-8352-4ADD-9F98-CD1B9F8FE1A0}" destId="{877F4773-F6F3-40F7-9051-8394F8813562}" srcOrd="1" destOrd="0" presId="urn:microsoft.com/office/officeart/2005/8/layout/hierarchy1"/>
    <dgm:cxn modelId="{0F8634CA-A575-426E-A860-896495D2D155}" type="presParOf" srcId="{3559730D-07DD-4F38-B7DF-71139B42C43D}" destId="{446520D5-A4F0-42EB-81E1-182B489B1B7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E4A9C-EE43-4259-A20A-9D0319F55DB3}" type="doc">
      <dgm:prSet loTypeId="urn:microsoft.com/office/officeart/2005/8/layout/hierarchy2" loCatId="hierarchy" qsTypeId="urn:microsoft.com/office/officeart/2005/8/quickstyle/simple1" qsCatId="simple" csTypeId="urn:microsoft.com/office/officeart/2005/8/colors/colorful5" csCatId="colorful"/>
      <dgm:spPr/>
      <dgm:t>
        <a:bodyPr/>
        <a:lstStyle/>
        <a:p>
          <a:endParaRPr lang="en-US"/>
        </a:p>
      </dgm:t>
    </dgm:pt>
    <dgm:pt modelId="{F211F4C6-320A-4919-96F5-77945E61BDB2}">
      <dgm:prSet/>
      <dgm:spPr/>
      <dgm:t>
        <a:bodyPr/>
        <a:lstStyle/>
        <a:p>
          <a:r>
            <a:rPr lang="en-US"/>
            <a:t>HUD form 2516 (MBE/WBE) and Section 3</a:t>
          </a:r>
        </a:p>
      </dgm:t>
    </dgm:pt>
    <dgm:pt modelId="{B646EECA-BC9B-445A-A4B6-99088834174F}" type="parTrans" cxnId="{71A251A2-703C-4C49-B705-082DFB962F54}">
      <dgm:prSet/>
      <dgm:spPr/>
      <dgm:t>
        <a:bodyPr/>
        <a:lstStyle/>
        <a:p>
          <a:endParaRPr lang="en-US"/>
        </a:p>
      </dgm:t>
    </dgm:pt>
    <dgm:pt modelId="{DB035BA3-90F6-4FD0-A909-EBD236026607}" type="sibTrans" cxnId="{71A251A2-703C-4C49-B705-082DFB962F54}">
      <dgm:prSet/>
      <dgm:spPr/>
      <dgm:t>
        <a:bodyPr/>
        <a:lstStyle/>
        <a:p>
          <a:endParaRPr lang="en-US"/>
        </a:p>
      </dgm:t>
    </dgm:pt>
    <dgm:pt modelId="{6B1F670D-B550-4C4B-8E37-7F66D631302D}">
      <dgm:prSet/>
      <dgm:spPr/>
      <dgm:t>
        <a:bodyPr/>
        <a:lstStyle/>
        <a:p>
          <a:r>
            <a:rPr lang="en-US"/>
            <a:t>Not on HUD website</a:t>
          </a:r>
        </a:p>
      </dgm:t>
    </dgm:pt>
    <dgm:pt modelId="{EFD52486-E786-4162-8C89-A20D3C627627}" type="parTrans" cxnId="{D1A7B53F-51E0-4796-AD52-6177E6A291E3}">
      <dgm:prSet/>
      <dgm:spPr/>
      <dgm:t>
        <a:bodyPr/>
        <a:lstStyle/>
        <a:p>
          <a:endParaRPr lang="en-US"/>
        </a:p>
      </dgm:t>
    </dgm:pt>
    <dgm:pt modelId="{C52A44DC-4910-4801-A3F5-3FC55A063006}" type="sibTrans" cxnId="{D1A7B53F-51E0-4796-AD52-6177E6A291E3}">
      <dgm:prSet/>
      <dgm:spPr/>
      <dgm:t>
        <a:bodyPr/>
        <a:lstStyle/>
        <a:p>
          <a:endParaRPr lang="en-US"/>
        </a:p>
      </dgm:t>
    </dgm:pt>
    <dgm:pt modelId="{AD2FA120-54E2-40C4-88AA-001505982897}">
      <dgm:prSet/>
      <dgm:spPr/>
      <dgm:t>
        <a:bodyPr/>
        <a:lstStyle/>
        <a:p>
          <a:r>
            <a:rPr lang="en-US"/>
            <a:t>Should you submit to your HUD rep?</a:t>
          </a:r>
        </a:p>
      </dgm:t>
    </dgm:pt>
    <dgm:pt modelId="{3065438D-7A45-4267-BDDF-3AEFFD229398}" type="parTrans" cxnId="{7F1C20E9-6B5C-4481-8D3F-8C01656B35E6}">
      <dgm:prSet/>
      <dgm:spPr/>
      <dgm:t>
        <a:bodyPr/>
        <a:lstStyle/>
        <a:p>
          <a:endParaRPr lang="en-US"/>
        </a:p>
      </dgm:t>
    </dgm:pt>
    <dgm:pt modelId="{80B577E8-DB16-4E36-B8C6-7172D666657A}" type="sibTrans" cxnId="{7F1C20E9-6B5C-4481-8D3F-8C01656B35E6}">
      <dgm:prSet/>
      <dgm:spPr/>
      <dgm:t>
        <a:bodyPr/>
        <a:lstStyle/>
        <a:p>
          <a:endParaRPr lang="en-US"/>
        </a:p>
      </dgm:t>
    </dgm:pt>
    <dgm:pt modelId="{8EF69C2A-C26C-401D-A654-12370F4A995C}">
      <dgm:prSet/>
      <dgm:spPr/>
      <dgm:t>
        <a:bodyPr/>
        <a:lstStyle/>
        <a:p>
          <a:r>
            <a:rPr lang="en-US"/>
            <a:t>Complete on an old form and do not formally submit? You have data for the record.</a:t>
          </a:r>
        </a:p>
      </dgm:t>
    </dgm:pt>
    <dgm:pt modelId="{C1970708-D689-4654-94ED-2BF6D7391D14}" type="parTrans" cxnId="{E39FBD0A-D394-4F0E-85BD-CB43586266BD}">
      <dgm:prSet/>
      <dgm:spPr/>
      <dgm:t>
        <a:bodyPr/>
        <a:lstStyle/>
        <a:p>
          <a:endParaRPr lang="en-US"/>
        </a:p>
      </dgm:t>
    </dgm:pt>
    <dgm:pt modelId="{9545AB4A-A9F2-4020-94A1-F7AD42F05261}" type="sibTrans" cxnId="{E39FBD0A-D394-4F0E-85BD-CB43586266BD}">
      <dgm:prSet/>
      <dgm:spPr/>
      <dgm:t>
        <a:bodyPr/>
        <a:lstStyle/>
        <a:p>
          <a:endParaRPr lang="en-US"/>
        </a:p>
      </dgm:t>
    </dgm:pt>
    <dgm:pt modelId="{31959104-10BC-4690-BE50-FC38B28192BD}">
      <dgm:prSet/>
      <dgm:spPr/>
      <dgm:t>
        <a:bodyPr/>
        <a:lstStyle/>
        <a:p>
          <a:r>
            <a:rPr lang="en-US"/>
            <a:t>Submit to general HUD email?</a:t>
          </a:r>
        </a:p>
      </dgm:t>
    </dgm:pt>
    <dgm:pt modelId="{A08EC76A-D12D-40EB-9931-BB68EC5FFE49}" type="parTrans" cxnId="{711583DC-6565-4FEC-97D1-99AF45803DDB}">
      <dgm:prSet/>
      <dgm:spPr/>
      <dgm:t>
        <a:bodyPr/>
        <a:lstStyle/>
        <a:p>
          <a:endParaRPr lang="en-US"/>
        </a:p>
      </dgm:t>
    </dgm:pt>
    <dgm:pt modelId="{06CEF3F8-6E76-4190-B31D-E66EE86815FA}" type="sibTrans" cxnId="{711583DC-6565-4FEC-97D1-99AF45803DDB}">
      <dgm:prSet/>
      <dgm:spPr/>
      <dgm:t>
        <a:bodyPr/>
        <a:lstStyle/>
        <a:p>
          <a:endParaRPr lang="en-US"/>
        </a:p>
      </dgm:t>
    </dgm:pt>
    <dgm:pt modelId="{22C8BB31-DE91-4ECB-9209-A12B8B6C9554}" type="pres">
      <dgm:prSet presAssocID="{A77E4A9C-EE43-4259-A20A-9D0319F55DB3}" presName="diagram" presStyleCnt="0">
        <dgm:presLayoutVars>
          <dgm:chPref val="1"/>
          <dgm:dir/>
          <dgm:animOne val="branch"/>
          <dgm:animLvl val="lvl"/>
          <dgm:resizeHandles val="exact"/>
        </dgm:presLayoutVars>
      </dgm:prSet>
      <dgm:spPr/>
    </dgm:pt>
    <dgm:pt modelId="{4A23ADED-1C5D-49A6-85C2-79310F6EEA06}" type="pres">
      <dgm:prSet presAssocID="{F211F4C6-320A-4919-96F5-77945E61BDB2}" presName="root1" presStyleCnt="0"/>
      <dgm:spPr/>
    </dgm:pt>
    <dgm:pt modelId="{FB6BD76F-9709-446C-A559-EE508943CB8B}" type="pres">
      <dgm:prSet presAssocID="{F211F4C6-320A-4919-96F5-77945E61BDB2}" presName="LevelOneTextNode" presStyleLbl="node0" presStyleIdx="0" presStyleCnt="3">
        <dgm:presLayoutVars>
          <dgm:chPref val="3"/>
        </dgm:presLayoutVars>
      </dgm:prSet>
      <dgm:spPr/>
    </dgm:pt>
    <dgm:pt modelId="{4A8E66CE-BF8B-4ECF-B173-E1714AB7DCA6}" type="pres">
      <dgm:prSet presAssocID="{F211F4C6-320A-4919-96F5-77945E61BDB2}" presName="level2hierChild" presStyleCnt="0"/>
      <dgm:spPr/>
    </dgm:pt>
    <dgm:pt modelId="{F172C6CD-F326-4AF0-A5D5-80DE571CFAC2}" type="pres">
      <dgm:prSet presAssocID="{6B1F670D-B550-4C4B-8E37-7F66D631302D}" presName="root1" presStyleCnt="0"/>
      <dgm:spPr/>
    </dgm:pt>
    <dgm:pt modelId="{FB5B1A5E-5BF6-4F16-8184-2AF8B7A58109}" type="pres">
      <dgm:prSet presAssocID="{6B1F670D-B550-4C4B-8E37-7F66D631302D}" presName="LevelOneTextNode" presStyleLbl="node0" presStyleIdx="1" presStyleCnt="3">
        <dgm:presLayoutVars>
          <dgm:chPref val="3"/>
        </dgm:presLayoutVars>
      </dgm:prSet>
      <dgm:spPr/>
    </dgm:pt>
    <dgm:pt modelId="{ACCA6667-53D2-4814-B1BA-463BBF83D642}" type="pres">
      <dgm:prSet presAssocID="{6B1F670D-B550-4C4B-8E37-7F66D631302D}" presName="level2hierChild" presStyleCnt="0"/>
      <dgm:spPr/>
    </dgm:pt>
    <dgm:pt modelId="{4325C4C3-532F-4A9E-B56A-0F180E35B7B8}" type="pres">
      <dgm:prSet presAssocID="{AD2FA120-54E2-40C4-88AA-001505982897}" presName="root1" presStyleCnt="0"/>
      <dgm:spPr/>
    </dgm:pt>
    <dgm:pt modelId="{4F62981B-335E-475F-9BB0-6329A4A0E526}" type="pres">
      <dgm:prSet presAssocID="{AD2FA120-54E2-40C4-88AA-001505982897}" presName="LevelOneTextNode" presStyleLbl="node0" presStyleIdx="2" presStyleCnt="3">
        <dgm:presLayoutVars>
          <dgm:chPref val="3"/>
        </dgm:presLayoutVars>
      </dgm:prSet>
      <dgm:spPr/>
    </dgm:pt>
    <dgm:pt modelId="{3762C1E9-1270-4695-A79B-42D652A09339}" type="pres">
      <dgm:prSet presAssocID="{AD2FA120-54E2-40C4-88AA-001505982897}" presName="level2hierChild" presStyleCnt="0"/>
      <dgm:spPr/>
    </dgm:pt>
    <dgm:pt modelId="{1083221D-DAFA-4A47-AFCC-F9278FF8A880}" type="pres">
      <dgm:prSet presAssocID="{C1970708-D689-4654-94ED-2BF6D7391D14}" presName="conn2-1" presStyleLbl="parChTrans1D2" presStyleIdx="0" presStyleCnt="2"/>
      <dgm:spPr/>
    </dgm:pt>
    <dgm:pt modelId="{B23704C9-9474-4421-80A3-54FD5B4A3F95}" type="pres">
      <dgm:prSet presAssocID="{C1970708-D689-4654-94ED-2BF6D7391D14}" presName="connTx" presStyleLbl="parChTrans1D2" presStyleIdx="0" presStyleCnt="2"/>
      <dgm:spPr/>
    </dgm:pt>
    <dgm:pt modelId="{67841F52-A91A-44DD-BEC3-C4051CFDB0CF}" type="pres">
      <dgm:prSet presAssocID="{8EF69C2A-C26C-401D-A654-12370F4A995C}" presName="root2" presStyleCnt="0"/>
      <dgm:spPr/>
    </dgm:pt>
    <dgm:pt modelId="{7B3C894D-B854-4DC0-B3AA-039AE51E0B13}" type="pres">
      <dgm:prSet presAssocID="{8EF69C2A-C26C-401D-A654-12370F4A995C}" presName="LevelTwoTextNode" presStyleLbl="node2" presStyleIdx="0" presStyleCnt="2">
        <dgm:presLayoutVars>
          <dgm:chPref val="3"/>
        </dgm:presLayoutVars>
      </dgm:prSet>
      <dgm:spPr/>
    </dgm:pt>
    <dgm:pt modelId="{62D504AB-2EBC-4A50-892F-30C9289EE1C3}" type="pres">
      <dgm:prSet presAssocID="{8EF69C2A-C26C-401D-A654-12370F4A995C}" presName="level3hierChild" presStyleCnt="0"/>
      <dgm:spPr/>
    </dgm:pt>
    <dgm:pt modelId="{9ED8CE51-FEC0-44FC-A13D-C6985D4EB49F}" type="pres">
      <dgm:prSet presAssocID="{A08EC76A-D12D-40EB-9931-BB68EC5FFE49}" presName="conn2-1" presStyleLbl="parChTrans1D2" presStyleIdx="1" presStyleCnt="2"/>
      <dgm:spPr/>
    </dgm:pt>
    <dgm:pt modelId="{B82B265B-6A50-4834-8E03-CF000E590C3D}" type="pres">
      <dgm:prSet presAssocID="{A08EC76A-D12D-40EB-9931-BB68EC5FFE49}" presName="connTx" presStyleLbl="parChTrans1D2" presStyleIdx="1" presStyleCnt="2"/>
      <dgm:spPr/>
    </dgm:pt>
    <dgm:pt modelId="{ED032D3F-AE5D-457B-B54A-E0A3F31A131C}" type="pres">
      <dgm:prSet presAssocID="{31959104-10BC-4690-BE50-FC38B28192BD}" presName="root2" presStyleCnt="0"/>
      <dgm:spPr/>
    </dgm:pt>
    <dgm:pt modelId="{9CD300F3-0699-4136-8AB9-4B72C4DDEFBB}" type="pres">
      <dgm:prSet presAssocID="{31959104-10BC-4690-BE50-FC38B28192BD}" presName="LevelTwoTextNode" presStyleLbl="node2" presStyleIdx="1" presStyleCnt="2">
        <dgm:presLayoutVars>
          <dgm:chPref val="3"/>
        </dgm:presLayoutVars>
      </dgm:prSet>
      <dgm:spPr/>
    </dgm:pt>
    <dgm:pt modelId="{C2D2DCCF-2D26-4D7D-A093-82A3F97488D7}" type="pres">
      <dgm:prSet presAssocID="{31959104-10BC-4690-BE50-FC38B28192BD}" presName="level3hierChild" presStyleCnt="0"/>
      <dgm:spPr/>
    </dgm:pt>
  </dgm:ptLst>
  <dgm:cxnLst>
    <dgm:cxn modelId="{B711C004-39EA-4983-A744-A40804D58D1C}" type="presOf" srcId="{A77E4A9C-EE43-4259-A20A-9D0319F55DB3}" destId="{22C8BB31-DE91-4ECB-9209-A12B8B6C9554}" srcOrd="0" destOrd="0" presId="urn:microsoft.com/office/officeart/2005/8/layout/hierarchy2"/>
    <dgm:cxn modelId="{E39FBD0A-D394-4F0E-85BD-CB43586266BD}" srcId="{AD2FA120-54E2-40C4-88AA-001505982897}" destId="{8EF69C2A-C26C-401D-A654-12370F4A995C}" srcOrd="0" destOrd="0" parTransId="{C1970708-D689-4654-94ED-2BF6D7391D14}" sibTransId="{9545AB4A-A9F2-4020-94A1-F7AD42F05261}"/>
    <dgm:cxn modelId="{BFB85A19-B266-4958-94FA-E4559E207099}" type="presOf" srcId="{C1970708-D689-4654-94ED-2BF6D7391D14}" destId="{1083221D-DAFA-4A47-AFCC-F9278FF8A880}" srcOrd="0" destOrd="0" presId="urn:microsoft.com/office/officeart/2005/8/layout/hierarchy2"/>
    <dgm:cxn modelId="{D3905822-24F1-4563-8E9F-002D4B5F22C8}" type="presOf" srcId="{6B1F670D-B550-4C4B-8E37-7F66D631302D}" destId="{FB5B1A5E-5BF6-4F16-8184-2AF8B7A58109}" srcOrd="0" destOrd="0" presId="urn:microsoft.com/office/officeart/2005/8/layout/hierarchy2"/>
    <dgm:cxn modelId="{6FECA829-AE04-427F-823B-4E770F230928}" type="presOf" srcId="{C1970708-D689-4654-94ED-2BF6D7391D14}" destId="{B23704C9-9474-4421-80A3-54FD5B4A3F95}" srcOrd="1" destOrd="0" presId="urn:microsoft.com/office/officeart/2005/8/layout/hierarchy2"/>
    <dgm:cxn modelId="{2690222A-22F3-4EA4-A257-98484C8431DA}" type="presOf" srcId="{31959104-10BC-4690-BE50-FC38B28192BD}" destId="{9CD300F3-0699-4136-8AB9-4B72C4DDEFBB}" srcOrd="0" destOrd="0" presId="urn:microsoft.com/office/officeart/2005/8/layout/hierarchy2"/>
    <dgm:cxn modelId="{3D951D3D-99F9-4444-9E43-CC2C3D939733}" type="presOf" srcId="{A08EC76A-D12D-40EB-9931-BB68EC5FFE49}" destId="{9ED8CE51-FEC0-44FC-A13D-C6985D4EB49F}" srcOrd="0" destOrd="0" presId="urn:microsoft.com/office/officeart/2005/8/layout/hierarchy2"/>
    <dgm:cxn modelId="{D1A7B53F-51E0-4796-AD52-6177E6A291E3}" srcId="{A77E4A9C-EE43-4259-A20A-9D0319F55DB3}" destId="{6B1F670D-B550-4C4B-8E37-7F66D631302D}" srcOrd="1" destOrd="0" parTransId="{EFD52486-E786-4162-8C89-A20D3C627627}" sibTransId="{C52A44DC-4910-4801-A3F5-3FC55A063006}"/>
    <dgm:cxn modelId="{E1FE3545-6EDC-4340-AE52-DCA9C97FBF77}" type="presOf" srcId="{8EF69C2A-C26C-401D-A654-12370F4A995C}" destId="{7B3C894D-B854-4DC0-B3AA-039AE51E0B13}" srcOrd="0" destOrd="0" presId="urn:microsoft.com/office/officeart/2005/8/layout/hierarchy2"/>
    <dgm:cxn modelId="{42A3628D-086D-45E6-9137-93E7CAEAC19E}" type="presOf" srcId="{F211F4C6-320A-4919-96F5-77945E61BDB2}" destId="{FB6BD76F-9709-446C-A559-EE508943CB8B}" srcOrd="0" destOrd="0" presId="urn:microsoft.com/office/officeart/2005/8/layout/hierarchy2"/>
    <dgm:cxn modelId="{06912AA2-16E7-406A-93D2-41BF8215A23A}" type="presOf" srcId="{A08EC76A-D12D-40EB-9931-BB68EC5FFE49}" destId="{B82B265B-6A50-4834-8E03-CF000E590C3D}" srcOrd="1" destOrd="0" presId="urn:microsoft.com/office/officeart/2005/8/layout/hierarchy2"/>
    <dgm:cxn modelId="{71A251A2-703C-4C49-B705-082DFB962F54}" srcId="{A77E4A9C-EE43-4259-A20A-9D0319F55DB3}" destId="{F211F4C6-320A-4919-96F5-77945E61BDB2}" srcOrd="0" destOrd="0" parTransId="{B646EECA-BC9B-445A-A4B6-99088834174F}" sibTransId="{DB035BA3-90F6-4FD0-A909-EBD236026607}"/>
    <dgm:cxn modelId="{EF43FABF-E38B-408D-9D2B-041ED96514CE}" type="presOf" srcId="{AD2FA120-54E2-40C4-88AA-001505982897}" destId="{4F62981B-335E-475F-9BB0-6329A4A0E526}" srcOrd="0" destOrd="0" presId="urn:microsoft.com/office/officeart/2005/8/layout/hierarchy2"/>
    <dgm:cxn modelId="{711583DC-6565-4FEC-97D1-99AF45803DDB}" srcId="{AD2FA120-54E2-40C4-88AA-001505982897}" destId="{31959104-10BC-4690-BE50-FC38B28192BD}" srcOrd="1" destOrd="0" parTransId="{A08EC76A-D12D-40EB-9931-BB68EC5FFE49}" sibTransId="{06CEF3F8-6E76-4190-B31D-E66EE86815FA}"/>
    <dgm:cxn modelId="{7F1C20E9-6B5C-4481-8D3F-8C01656B35E6}" srcId="{A77E4A9C-EE43-4259-A20A-9D0319F55DB3}" destId="{AD2FA120-54E2-40C4-88AA-001505982897}" srcOrd="2" destOrd="0" parTransId="{3065438D-7A45-4267-BDDF-3AEFFD229398}" sibTransId="{80B577E8-DB16-4E36-B8C6-7172D666657A}"/>
    <dgm:cxn modelId="{3A609C54-8C8B-446C-9B09-91A624AE798F}" type="presParOf" srcId="{22C8BB31-DE91-4ECB-9209-A12B8B6C9554}" destId="{4A23ADED-1C5D-49A6-85C2-79310F6EEA06}" srcOrd="0" destOrd="0" presId="urn:microsoft.com/office/officeart/2005/8/layout/hierarchy2"/>
    <dgm:cxn modelId="{98603EC8-4CBA-48C9-9065-68B87BC84714}" type="presParOf" srcId="{4A23ADED-1C5D-49A6-85C2-79310F6EEA06}" destId="{FB6BD76F-9709-446C-A559-EE508943CB8B}" srcOrd="0" destOrd="0" presId="urn:microsoft.com/office/officeart/2005/8/layout/hierarchy2"/>
    <dgm:cxn modelId="{33BFF24B-44E7-4DD2-8DBC-3FD568424E8B}" type="presParOf" srcId="{4A23ADED-1C5D-49A6-85C2-79310F6EEA06}" destId="{4A8E66CE-BF8B-4ECF-B173-E1714AB7DCA6}" srcOrd="1" destOrd="0" presId="urn:microsoft.com/office/officeart/2005/8/layout/hierarchy2"/>
    <dgm:cxn modelId="{827C42F3-924E-466C-BEF0-8F90607F6600}" type="presParOf" srcId="{22C8BB31-DE91-4ECB-9209-A12B8B6C9554}" destId="{F172C6CD-F326-4AF0-A5D5-80DE571CFAC2}" srcOrd="1" destOrd="0" presId="urn:microsoft.com/office/officeart/2005/8/layout/hierarchy2"/>
    <dgm:cxn modelId="{2F0B539A-9191-4648-A24F-F27D7A01400C}" type="presParOf" srcId="{F172C6CD-F326-4AF0-A5D5-80DE571CFAC2}" destId="{FB5B1A5E-5BF6-4F16-8184-2AF8B7A58109}" srcOrd="0" destOrd="0" presId="urn:microsoft.com/office/officeart/2005/8/layout/hierarchy2"/>
    <dgm:cxn modelId="{B5150AB6-0F2D-4673-BF07-FF367FF40652}" type="presParOf" srcId="{F172C6CD-F326-4AF0-A5D5-80DE571CFAC2}" destId="{ACCA6667-53D2-4814-B1BA-463BBF83D642}" srcOrd="1" destOrd="0" presId="urn:microsoft.com/office/officeart/2005/8/layout/hierarchy2"/>
    <dgm:cxn modelId="{8AF501AD-BDD5-4DAE-B46A-1F090181B2C5}" type="presParOf" srcId="{22C8BB31-DE91-4ECB-9209-A12B8B6C9554}" destId="{4325C4C3-532F-4A9E-B56A-0F180E35B7B8}" srcOrd="2" destOrd="0" presId="urn:microsoft.com/office/officeart/2005/8/layout/hierarchy2"/>
    <dgm:cxn modelId="{47A6663C-9B24-4E18-B765-ABBF2B5D4B09}" type="presParOf" srcId="{4325C4C3-532F-4A9E-B56A-0F180E35B7B8}" destId="{4F62981B-335E-475F-9BB0-6329A4A0E526}" srcOrd="0" destOrd="0" presId="urn:microsoft.com/office/officeart/2005/8/layout/hierarchy2"/>
    <dgm:cxn modelId="{C7F4DC65-1DD3-4DA8-B075-AA8C85208E40}" type="presParOf" srcId="{4325C4C3-532F-4A9E-B56A-0F180E35B7B8}" destId="{3762C1E9-1270-4695-A79B-42D652A09339}" srcOrd="1" destOrd="0" presId="urn:microsoft.com/office/officeart/2005/8/layout/hierarchy2"/>
    <dgm:cxn modelId="{CC60299B-3DF8-4055-946C-9EE8349361A7}" type="presParOf" srcId="{3762C1E9-1270-4695-A79B-42D652A09339}" destId="{1083221D-DAFA-4A47-AFCC-F9278FF8A880}" srcOrd="0" destOrd="0" presId="urn:microsoft.com/office/officeart/2005/8/layout/hierarchy2"/>
    <dgm:cxn modelId="{3298E19D-D97F-4CB3-8996-6F30ECEAF089}" type="presParOf" srcId="{1083221D-DAFA-4A47-AFCC-F9278FF8A880}" destId="{B23704C9-9474-4421-80A3-54FD5B4A3F95}" srcOrd="0" destOrd="0" presId="urn:microsoft.com/office/officeart/2005/8/layout/hierarchy2"/>
    <dgm:cxn modelId="{9EEF3097-C10D-4C2D-8DE0-D1B1FA34BB4C}" type="presParOf" srcId="{3762C1E9-1270-4695-A79B-42D652A09339}" destId="{67841F52-A91A-44DD-BEC3-C4051CFDB0CF}" srcOrd="1" destOrd="0" presId="urn:microsoft.com/office/officeart/2005/8/layout/hierarchy2"/>
    <dgm:cxn modelId="{B9F30600-F237-4D33-ABEE-AD726D78B486}" type="presParOf" srcId="{67841F52-A91A-44DD-BEC3-C4051CFDB0CF}" destId="{7B3C894D-B854-4DC0-B3AA-039AE51E0B13}" srcOrd="0" destOrd="0" presId="urn:microsoft.com/office/officeart/2005/8/layout/hierarchy2"/>
    <dgm:cxn modelId="{9E274D7D-34BD-4F68-A9EB-CD2B2F8C4E50}" type="presParOf" srcId="{67841F52-A91A-44DD-BEC3-C4051CFDB0CF}" destId="{62D504AB-2EBC-4A50-892F-30C9289EE1C3}" srcOrd="1" destOrd="0" presId="urn:microsoft.com/office/officeart/2005/8/layout/hierarchy2"/>
    <dgm:cxn modelId="{A6C563B6-93BD-4B24-9DF3-B6875DE62CB2}" type="presParOf" srcId="{3762C1E9-1270-4695-A79B-42D652A09339}" destId="{9ED8CE51-FEC0-44FC-A13D-C6985D4EB49F}" srcOrd="2" destOrd="0" presId="urn:microsoft.com/office/officeart/2005/8/layout/hierarchy2"/>
    <dgm:cxn modelId="{41ED3F39-9562-474D-901C-DB1E516B7115}" type="presParOf" srcId="{9ED8CE51-FEC0-44FC-A13D-C6985D4EB49F}" destId="{B82B265B-6A50-4834-8E03-CF000E590C3D}" srcOrd="0" destOrd="0" presId="urn:microsoft.com/office/officeart/2005/8/layout/hierarchy2"/>
    <dgm:cxn modelId="{89187653-ACF6-435A-8D89-D8828F9F301B}" type="presParOf" srcId="{3762C1E9-1270-4695-A79B-42D652A09339}" destId="{ED032D3F-AE5D-457B-B54A-E0A3F31A131C}" srcOrd="3" destOrd="0" presId="urn:microsoft.com/office/officeart/2005/8/layout/hierarchy2"/>
    <dgm:cxn modelId="{75665B06-04B2-4C9C-94D6-BA7250B177FC}" type="presParOf" srcId="{ED032D3F-AE5D-457B-B54A-E0A3F31A131C}" destId="{9CD300F3-0699-4136-8AB9-4B72C4DDEFBB}" srcOrd="0" destOrd="0" presId="urn:microsoft.com/office/officeart/2005/8/layout/hierarchy2"/>
    <dgm:cxn modelId="{2A17322E-2396-45F5-8959-80C3CDF5985C}" type="presParOf" srcId="{ED032D3F-AE5D-457B-B54A-E0A3F31A131C}" destId="{C2D2DCCF-2D26-4D7D-A093-82A3F97488D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839EAC-E45F-48FE-BD3A-A4450416D51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BE9FB08-A842-45DF-97D9-B1FB66E4B59D}">
      <dgm:prSet/>
      <dgm:spPr/>
      <dgm:t>
        <a:bodyPr/>
        <a:lstStyle/>
        <a:p>
          <a:r>
            <a:rPr lang="en-US"/>
            <a:t>HUD required Surprise to add the following statements to their AAP and added them to their agreement. </a:t>
          </a:r>
        </a:p>
      </dgm:t>
    </dgm:pt>
    <dgm:pt modelId="{BD53DDE7-5251-47BA-B76A-FB9D80D977B1}" type="parTrans" cxnId="{6F27702B-5DEB-463B-AA9F-0C8C3D20F153}">
      <dgm:prSet/>
      <dgm:spPr/>
      <dgm:t>
        <a:bodyPr/>
        <a:lstStyle/>
        <a:p>
          <a:endParaRPr lang="en-US"/>
        </a:p>
      </dgm:t>
    </dgm:pt>
    <dgm:pt modelId="{21C98E70-114C-452B-B39B-F219F16A3D7C}" type="sibTrans" cxnId="{6F27702B-5DEB-463B-AA9F-0C8C3D20F153}">
      <dgm:prSet/>
      <dgm:spPr/>
      <dgm:t>
        <a:bodyPr/>
        <a:lstStyle/>
        <a:p>
          <a:endParaRPr lang="en-US"/>
        </a:p>
      </dgm:t>
    </dgm:pt>
    <dgm:pt modelId="{4224D2A8-3F07-48B1-8AC0-AE148C74181A}">
      <dgm:prSet/>
      <dgm:spPr/>
      <dgm:t>
        <a:bodyPr/>
        <a:lstStyle/>
        <a:p>
          <a:r>
            <a:rPr lang="en-US" i="1"/>
            <a:t>The Subrecipient agrees that its compliance in all respects with all applicable Federal anti-discrimination laws is material to the U.S. Government’s payment decisions for purposes of section 3729(b)(4) of title 31, United States Code.</a:t>
          </a:r>
          <a:endParaRPr lang="en-US"/>
        </a:p>
      </dgm:t>
    </dgm:pt>
    <dgm:pt modelId="{BC1129AA-E4B7-4F24-AFF1-52DF0FB35B0E}" type="parTrans" cxnId="{70C613B0-8FFF-4CF3-8773-FAEF4F0D993B}">
      <dgm:prSet/>
      <dgm:spPr/>
      <dgm:t>
        <a:bodyPr/>
        <a:lstStyle/>
        <a:p>
          <a:endParaRPr lang="en-US"/>
        </a:p>
      </dgm:t>
    </dgm:pt>
    <dgm:pt modelId="{A37B8C89-555A-41DC-A14C-0B4710C956D6}" type="sibTrans" cxnId="{70C613B0-8FFF-4CF3-8773-FAEF4F0D993B}">
      <dgm:prSet/>
      <dgm:spPr/>
      <dgm:t>
        <a:bodyPr/>
        <a:lstStyle/>
        <a:p>
          <a:endParaRPr lang="en-US"/>
        </a:p>
      </dgm:t>
    </dgm:pt>
    <dgm:pt modelId="{85E564F7-A02F-4988-B4A3-12BC93B92FBE}">
      <dgm:prSet/>
      <dgm:spPr/>
      <dgm:t>
        <a:bodyPr/>
        <a:lstStyle/>
        <a:p>
          <a:r>
            <a:rPr lang="en-US" i="1"/>
            <a:t>The Subrecipient will not operate any programs that violate any applicable Federal anti-discrimination laws, including Title VI of the Civil Rights Act of 1964.</a:t>
          </a:r>
          <a:endParaRPr lang="en-US"/>
        </a:p>
      </dgm:t>
    </dgm:pt>
    <dgm:pt modelId="{FEB2D0FB-DCD0-4918-93B3-E0FB908E146A}" type="parTrans" cxnId="{2A1217F6-E53E-4330-A4D4-86289AE9D9CC}">
      <dgm:prSet/>
      <dgm:spPr/>
      <dgm:t>
        <a:bodyPr/>
        <a:lstStyle/>
        <a:p>
          <a:endParaRPr lang="en-US"/>
        </a:p>
      </dgm:t>
    </dgm:pt>
    <dgm:pt modelId="{707137F3-58E4-4F3B-A246-D961638DA7CC}" type="sibTrans" cxnId="{2A1217F6-E53E-4330-A4D4-86289AE9D9CC}">
      <dgm:prSet/>
      <dgm:spPr/>
      <dgm:t>
        <a:bodyPr/>
        <a:lstStyle/>
        <a:p>
          <a:endParaRPr lang="en-US"/>
        </a:p>
      </dgm:t>
    </dgm:pt>
    <dgm:pt modelId="{085919B4-294A-4322-AA49-F05613DE4437}" type="pres">
      <dgm:prSet presAssocID="{D6839EAC-E45F-48FE-BD3A-A4450416D510}" presName="root" presStyleCnt="0">
        <dgm:presLayoutVars>
          <dgm:dir/>
          <dgm:resizeHandles val="exact"/>
        </dgm:presLayoutVars>
      </dgm:prSet>
      <dgm:spPr/>
    </dgm:pt>
    <dgm:pt modelId="{E0113510-FF1A-4ED1-8A63-02E31E3C9713}" type="pres">
      <dgm:prSet presAssocID="{7BE9FB08-A842-45DF-97D9-B1FB66E4B59D}" presName="compNode" presStyleCnt="0"/>
      <dgm:spPr/>
    </dgm:pt>
    <dgm:pt modelId="{F76F732A-F5B1-41FA-9AD0-E23F60950794}" type="pres">
      <dgm:prSet presAssocID="{7BE9FB08-A842-45DF-97D9-B1FB66E4B59D}" presName="bgRect" presStyleLbl="bgShp" presStyleIdx="0" presStyleCnt="3"/>
      <dgm:spPr/>
    </dgm:pt>
    <dgm:pt modelId="{D798E628-950D-45A2-9B18-8640BBEED631}" type="pres">
      <dgm:prSet presAssocID="{7BE9FB08-A842-45DF-97D9-B1FB66E4B5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ing Hands"/>
        </a:ext>
      </dgm:extLst>
    </dgm:pt>
    <dgm:pt modelId="{DA27A39B-4331-4D67-BD52-E1BE4F124186}" type="pres">
      <dgm:prSet presAssocID="{7BE9FB08-A842-45DF-97D9-B1FB66E4B59D}" presName="spaceRect" presStyleCnt="0"/>
      <dgm:spPr/>
    </dgm:pt>
    <dgm:pt modelId="{EBC4F7DF-DB30-4399-865F-62DE547B695A}" type="pres">
      <dgm:prSet presAssocID="{7BE9FB08-A842-45DF-97D9-B1FB66E4B59D}" presName="parTx" presStyleLbl="revTx" presStyleIdx="0" presStyleCnt="3">
        <dgm:presLayoutVars>
          <dgm:chMax val="0"/>
          <dgm:chPref val="0"/>
        </dgm:presLayoutVars>
      </dgm:prSet>
      <dgm:spPr/>
    </dgm:pt>
    <dgm:pt modelId="{966133D1-C792-472C-A71D-DC5B41B65C80}" type="pres">
      <dgm:prSet presAssocID="{21C98E70-114C-452B-B39B-F219F16A3D7C}" presName="sibTrans" presStyleCnt="0"/>
      <dgm:spPr/>
    </dgm:pt>
    <dgm:pt modelId="{4D8A22BB-DCD2-4712-B32D-6DD305FC30B2}" type="pres">
      <dgm:prSet presAssocID="{4224D2A8-3F07-48B1-8AC0-AE148C74181A}" presName="compNode" presStyleCnt="0"/>
      <dgm:spPr/>
    </dgm:pt>
    <dgm:pt modelId="{E35EC643-132A-4F80-AE9A-8083BD65D15F}" type="pres">
      <dgm:prSet presAssocID="{4224D2A8-3F07-48B1-8AC0-AE148C74181A}" presName="bgRect" presStyleLbl="bgShp" presStyleIdx="1" presStyleCnt="3"/>
      <dgm:spPr/>
    </dgm:pt>
    <dgm:pt modelId="{D27D8105-A31E-4AC6-A89E-FA5EDA5025E4}" type="pres">
      <dgm:prSet presAssocID="{4224D2A8-3F07-48B1-8AC0-AE148C7418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C7E1F61C-8F15-47F3-A08B-A19758087342}" type="pres">
      <dgm:prSet presAssocID="{4224D2A8-3F07-48B1-8AC0-AE148C74181A}" presName="spaceRect" presStyleCnt="0"/>
      <dgm:spPr/>
    </dgm:pt>
    <dgm:pt modelId="{4AD390B3-FF82-442C-95BC-795E239E2FE1}" type="pres">
      <dgm:prSet presAssocID="{4224D2A8-3F07-48B1-8AC0-AE148C74181A}" presName="parTx" presStyleLbl="revTx" presStyleIdx="1" presStyleCnt="3">
        <dgm:presLayoutVars>
          <dgm:chMax val="0"/>
          <dgm:chPref val="0"/>
        </dgm:presLayoutVars>
      </dgm:prSet>
      <dgm:spPr/>
    </dgm:pt>
    <dgm:pt modelId="{B9B05050-9A3A-4B53-901A-4DB8C4D82EC5}" type="pres">
      <dgm:prSet presAssocID="{A37B8C89-555A-41DC-A14C-0B4710C956D6}" presName="sibTrans" presStyleCnt="0"/>
      <dgm:spPr/>
    </dgm:pt>
    <dgm:pt modelId="{B46F7CEB-133C-4822-A294-A5F4B1497419}" type="pres">
      <dgm:prSet presAssocID="{85E564F7-A02F-4988-B4A3-12BC93B92FBE}" presName="compNode" presStyleCnt="0"/>
      <dgm:spPr/>
    </dgm:pt>
    <dgm:pt modelId="{9B6254A7-EBFF-420C-9EC6-29C98B1ABE19}" type="pres">
      <dgm:prSet presAssocID="{85E564F7-A02F-4988-B4A3-12BC93B92FBE}" presName="bgRect" presStyleLbl="bgShp" presStyleIdx="2" presStyleCnt="3"/>
      <dgm:spPr/>
    </dgm:pt>
    <dgm:pt modelId="{B772E43A-87EA-4401-8581-EBE5203FE211}" type="pres">
      <dgm:prSet presAssocID="{85E564F7-A02F-4988-B4A3-12BC93B92F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8D66E8D9-5532-43A6-BE28-D4E9F3FEC03F}" type="pres">
      <dgm:prSet presAssocID="{85E564F7-A02F-4988-B4A3-12BC93B92FBE}" presName="spaceRect" presStyleCnt="0"/>
      <dgm:spPr/>
    </dgm:pt>
    <dgm:pt modelId="{68942AB6-B3D1-42CA-915E-2EDE613D287A}" type="pres">
      <dgm:prSet presAssocID="{85E564F7-A02F-4988-B4A3-12BC93B92FBE}" presName="parTx" presStyleLbl="revTx" presStyleIdx="2" presStyleCnt="3">
        <dgm:presLayoutVars>
          <dgm:chMax val="0"/>
          <dgm:chPref val="0"/>
        </dgm:presLayoutVars>
      </dgm:prSet>
      <dgm:spPr/>
    </dgm:pt>
  </dgm:ptLst>
  <dgm:cxnLst>
    <dgm:cxn modelId="{BAA98810-0014-4DD9-B32C-C15CFD763B94}" type="presOf" srcId="{85E564F7-A02F-4988-B4A3-12BC93B92FBE}" destId="{68942AB6-B3D1-42CA-915E-2EDE613D287A}" srcOrd="0" destOrd="0" presId="urn:microsoft.com/office/officeart/2018/2/layout/IconVerticalSolidList"/>
    <dgm:cxn modelId="{6F27702B-5DEB-463B-AA9F-0C8C3D20F153}" srcId="{D6839EAC-E45F-48FE-BD3A-A4450416D510}" destId="{7BE9FB08-A842-45DF-97D9-B1FB66E4B59D}" srcOrd="0" destOrd="0" parTransId="{BD53DDE7-5251-47BA-B76A-FB9D80D977B1}" sibTransId="{21C98E70-114C-452B-B39B-F219F16A3D7C}"/>
    <dgm:cxn modelId="{A1F33D4B-4D51-4289-B293-BA4503ABF5AE}" type="presOf" srcId="{7BE9FB08-A842-45DF-97D9-B1FB66E4B59D}" destId="{EBC4F7DF-DB30-4399-865F-62DE547B695A}" srcOrd="0" destOrd="0" presId="urn:microsoft.com/office/officeart/2018/2/layout/IconVerticalSolidList"/>
    <dgm:cxn modelId="{6A8D4C87-B65D-4C16-AD84-EFDB18059C9A}" type="presOf" srcId="{D6839EAC-E45F-48FE-BD3A-A4450416D510}" destId="{085919B4-294A-4322-AA49-F05613DE4437}" srcOrd="0" destOrd="0" presId="urn:microsoft.com/office/officeart/2018/2/layout/IconVerticalSolidList"/>
    <dgm:cxn modelId="{70C613B0-8FFF-4CF3-8773-FAEF4F0D993B}" srcId="{D6839EAC-E45F-48FE-BD3A-A4450416D510}" destId="{4224D2A8-3F07-48B1-8AC0-AE148C74181A}" srcOrd="1" destOrd="0" parTransId="{BC1129AA-E4B7-4F24-AFF1-52DF0FB35B0E}" sibTransId="{A37B8C89-555A-41DC-A14C-0B4710C956D6}"/>
    <dgm:cxn modelId="{F3F93ADF-7F89-41AB-A20B-B18421C9243D}" type="presOf" srcId="{4224D2A8-3F07-48B1-8AC0-AE148C74181A}" destId="{4AD390B3-FF82-442C-95BC-795E239E2FE1}" srcOrd="0" destOrd="0" presId="urn:microsoft.com/office/officeart/2018/2/layout/IconVerticalSolidList"/>
    <dgm:cxn modelId="{2A1217F6-E53E-4330-A4D4-86289AE9D9CC}" srcId="{D6839EAC-E45F-48FE-BD3A-A4450416D510}" destId="{85E564F7-A02F-4988-B4A3-12BC93B92FBE}" srcOrd="2" destOrd="0" parTransId="{FEB2D0FB-DCD0-4918-93B3-E0FB908E146A}" sibTransId="{707137F3-58E4-4F3B-A246-D961638DA7CC}"/>
    <dgm:cxn modelId="{39DEDFB3-CBFD-4509-8C2C-B1F75589F725}" type="presParOf" srcId="{085919B4-294A-4322-AA49-F05613DE4437}" destId="{E0113510-FF1A-4ED1-8A63-02E31E3C9713}" srcOrd="0" destOrd="0" presId="urn:microsoft.com/office/officeart/2018/2/layout/IconVerticalSolidList"/>
    <dgm:cxn modelId="{D7F5A1D0-363B-410C-8A2A-EE6FCFF8F722}" type="presParOf" srcId="{E0113510-FF1A-4ED1-8A63-02E31E3C9713}" destId="{F76F732A-F5B1-41FA-9AD0-E23F60950794}" srcOrd="0" destOrd="0" presId="urn:microsoft.com/office/officeart/2018/2/layout/IconVerticalSolidList"/>
    <dgm:cxn modelId="{5A0896C1-F13B-493A-8357-5F8BA0280553}" type="presParOf" srcId="{E0113510-FF1A-4ED1-8A63-02E31E3C9713}" destId="{D798E628-950D-45A2-9B18-8640BBEED631}" srcOrd="1" destOrd="0" presId="urn:microsoft.com/office/officeart/2018/2/layout/IconVerticalSolidList"/>
    <dgm:cxn modelId="{5DC509AB-E1FE-4DA7-B83E-DDFF9670CEDF}" type="presParOf" srcId="{E0113510-FF1A-4ED1-8A63-02E31E3C9713}" destId="{DA27A39B-4331-4D67-BD52-E1BE4F124186}" srcOrd="2" destOrd="0" presId="urn:microsoft.com/office/officeart/2018/2/layout/IconVerticalSolidList"/>
    <dgm:cxn modelId="{2168A980-5AD8-49EC-9C90-47296C0676CE}" type="presParOf" srcId="{E0113510-FF1A-4ED1-8A63-02E31E3C9713}" destId="{EBC4F7DF-DB30-4399-865F-62DE547B695A}" srcOrd="3" destOrd="0" presId="urn:microsoft.com/office/officeart/2018/2/layout/IconVerticalSolidList"/>
    <dgm:cxn modelId="{033B0C1D-A4A4-4865-A56A-CB12B5480B67}" type="presParOf" srcId="{085919B4-294A-4322-AA49-F05613DE4437}" destId="{966133D1-C792-472C-A71D-DC5B41B65C80}" srcOrd="1" destOrd="0" presId="urn:microsoft.com/office/officeart/2018/2/layout/IconVerticalSolidList"/>
    <dgm:cxn modelId="{D0803EB5-58F0-474C-B169-4E231701B8C0}" type="presParOf" srcId="{085919B4-294A-4322-AA49-F05613DE4437}" destId="{4D8A22BB-DCD2-4712-B32D-6DD305FC30B2}" srcOrd="2" destOrd="0" presId="urn:microsoft.com/office/officeart/2018/2/layout/IconVerticalSolidList"/>
    <dgm:cxn modelId="{8A15A7A4-523E-4B05-A178-19779771813C}" type="presParOf" srcId="{4D8A22BB-DCD2-4712-B32D-6DD305FC30B2}" destId="{E35EC643-132A-4F80-AE9A-8083BD65D15F}" srcOrd="0" destOrd="0" presId="urn:microsoft.com/office/officeart/2018/2/layout/IconVerticalSolidList"/>
    <dgm:cxn modelId="{A2E15E50-95F3-41BF-B106-DDE04DDD7FBC}" type="presParOf" srcId="{4D8A22BB-DCD2-4712-B32D-6DD305FC30B2}" destId="{D27D8105-A31E-4AC6-A89E-FA5EDA5025E4}" srcOrd="1" destOrd="0" presId="urn:microsoft.com/office/officeart/2018/2/layout/IconVerticalSolidList"/>
    <dgm:cxn modelId="{9361AD24-2B9D-47BC-959C-BBD873F1EDD1}" type="presParOf" srcId="{4D8A22BB-DCD2-4712-B32D-6DD305FC30B2}" destId="{C7E1F61C-8F15-47F3-A08B-A19758087342}" srcOrd="2" destOrd="0" presId="urn:microsoft.com/office/officeart/2018/2/layout/IconVerticalSolidList"/>
    <dgm:cxn modelId="{0D55D275-2D02-4F80-BCB3-C15B51C83EEE}" type="presParOf" srcId="{4D8A22BB-DCD2-4712-B32D-6DD305FC30B2}" destId="{4AD390B3-FF82-442C-95BC-795E239E2FE1}" srcOrd="3" destOrd="0" presId="urn:microsoft.com/office/officeart/2018/2/layout/IconVerticalSolidList"/>
    <dgm:cxn modelId="{E1AE785A-D170-4C8A-BF5F-29EB54274C92}" type="presParOf" srcId="{085919B4-294A-4322-AA49-F05613DE4437}" destId="{B9B05050-9A3A-4B53-901A-4DB8C4D82EC5}" srcOrd="3" destOrd="0" presId="urn:microsoft.com/office/officeart/2018/2/layout/IconVerticalSolidList"/>
    <dgm:cxn modelId="{09D08981-66BF-4B7B-8856-36F688AC5C12}" type="presParOf" srcId="{085919B4-294A-4322-AA49-F05613DE4437}" destId="{B46F7CEB-133C-4822-A294-A5F4B1497419}" srcOrd="4" destOrd="0" presId="urn:microsoft.com/office/officeart/2018/2/layout/IconVerticalSolidList"/>
    <dgm:cxn modelId="{0F972444-0073-4324-82D1-EB917FEFD09F}" type="presParOf" srcId="{B46F7CEB-133C-4822-A294-A5F4B1497419}" destId="{9B6254A7-EBFF-420C-9EC6-29C98B1ABE19}" srcOrd="0" destOrd="0" presId="urn:microsoft.com/office/officeart/2018/2/layout/IconVerticalSolidList"/>
    <dgm:cxn modelId="{6597AA78-3D42-42EB-9C88-0C4DD083AD9C}" type="presParOf" srcId="{B46F7CEB-133C-4822-A294-A5F4B1497419}" destId="{B772E43A-87EA-4401-8581-EBE5203FE211}" srcOrd="1" destOrd="0" presId="urn:microsoft.com/office/officeart/2018/2/layout/IconVerticalSolidList"/>
    <dgm:cxn modelId="{BF4B4348-CFDB-458F-B3BE-4735CE56D4BA}" type="presParOf" srcId="{B46F7CEB-133C-4822-A294-A5F4B1497419}" destId="{8D66E8D9-5532-43A6-BE28-D4E9F3FEC03F}" srcOrd="2" destOrd="0" presId="urn:microsoft.com/office/officeart/2018/2/layout/IconVerticalSolidList"/>
    <dgm:cxn modelId="{6A2A18F4-24D4-4820-9F9F-63B39A4F08BA}" type="presParOf" srcId="{B46F7CEB-133C-4822-A294-A5F4B1497419}" destId="{68942AB6-B3D1-42CA-915E-2EDE613D287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CBF2ED-C27F-4B52-8100-4335776AFAD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A1D12FD-5858-43BF-9AE2-AC77E9AEFC17}">
      <dgm:prSet/>
      <dgm:spPr/>
      <dgm:t>
        <a:bodyPr/>
        <a:lstStyle/>
        <a:p>
          <a:pPr>
            <a:lnSpc>
              <a:spcPct val="100000"/>
            </a:lnSpc>
          </a:pPr>
          <a:r>
            <a:rPr lang="en-US" baseline="0"/>
            <a:t>Surprise has added this to their MBE/WBE section:</a:t>
          </a:r>
          <a:endParaRPr lang="en-US"/>
        </a:p>
      </dgm:t>
    </dgm:pt>
    <dgm:pt modelId="{BCB02E8D-B1FA-4E63-8D92-A6679BA9B4C1}" type="parTrans" cxnId="{55B8C537-7715-409D-9A51-CC63D76218E0}">
      <dgm:prSet/>
      <dgm:spPr/>
      <dgm:t>
        <a:bodyPr/>
        <a:lstStyle/>
        <a:p>
          <a:endParaRPr lang="en-US"/>
        </a:p>
      </dgm:t>
    </dgm:pt>
    <dgm:pt modelId="{18D3829C-3B06-4DE6-8E68-2903C0AF3E59}" type="sibTrans" cxnId="{55B8C537-7715-409D-9A51-CC63D76218E0}">
      <dgm:prSet/>
      <dgm:spPr/>
      <dgm:t>
        <a:bodyPr/>
        <a:lstStyle/>
        <a:p>
          <a:endParaRPr lang="en-US"/>
        </a:p>
      </dgm:t>
    </dgm:pt>
    <dgm:pt modelId="{9E821EA3-EEB3-4E99-9D78-FC2FA4CE2BCF}">
      <dgm:prSet/>
      <dgm:spPr/>
      <dgm:t>
        <a:bodyPr/>
        <a:lstStyle/>
        <a:p>
          <a:pPr>
            <a:lnSpc>
              <a:spcPct val="100000"/>
            </a:lnSpc>
          </a:pPr>
          <a:r>
            <a:rPr lang="en-US" i="1" baseline="0" dirty="0"/>
            <a:t>The Subrecipient will comply with </a:t>
          </a:r>
          <a:r>
            <a:rPr lang="en-US" i="1" baseline="0" dirty="0">
              <a:hlinkClick xmlns:r="http://schemas.openxmlformats.org/officeDocument/2006/relationships" r:id="rId1"/>
            </a:rPr>
            <a:t>Executive Orders 14151 </a:t>
          </a:r>
          <a:r>
            <a:rPr lang="en-US" i="1" baseline="0" dirty="0"/>
            <a:t>and </a:t>
          </a:r>
          <a:r>
            <a:rPr lang="en-US" i="1" baseline="0" dirty="0">
              <a:hlinkClick xmlns:r="http://schemas.openxmlformats.org/officeDocument/2006/relationships" r:id="rId2"/>
            </a:rPr>
            <a:t>14173</a:t>
          </a:r>
          <a:r>
            <a:rPr lang="en-US" i="1" baseline="0" dirty="0"/>
            <a:t> when carrying out activities. </a:t>
          </a:r>
          <a:endParaRPr lang="en-US" dirty="0"/>
        </a:p>
      </dgm:t>
    </dgm:pt>
    <dgm:pt modelId="{E7EC9BCC-AB05-4871-8135-13390B8F07D3}" type="parTrans" cxnId="{32E7A517-E9B6-4C8B-BB8C-01EA1C2F8C83}">
      <dgm:prSet/>
      <dgm:spPr/>
      <dgm:t>
        <a:bodyPr/>
        <a:lstStyle/>
        <a:p>
          <a:endParaRPr lang="en-US"/>
        </a:p>
      </dgm:t>
    </dgm:pt>
    <dgm:pt modelId="{C31A414A-D704-4A10-9852-0CEDFADD88C8}" type="sibTrans" cxnId="{32E7A517-E9B6-4C8B-BB8C-01EA1C2F8C83}">
      <dgm:prSet/>
      <dgm:spPr/>
      <dgm:t>
        <a:bodyPr/>
        <a:lstStyle/>
        <a:p>
          <a:endParaRPr lang="en-US"/>
        </a:p>
      </dgm:t>
    </dgm:pt>
    <dgm:pt modelId="{4DD0DA6C-F59D-41BC-963B-0FBD11EC5B74}">
      <dgm:prSet/>
      <dgm:spPr/>
      <dgm:t>
        <a:bodyPr/>
        <a:lstStyle/>
        <a:p>
          <a:pPr>
            <a:lnSpc>
              <a:spcPct val="100000"/>
            </a:lnSpc>
          </a:pPr>
          <a:r>
            <a:rPr lang="en-US" baseline="0" dirty="0"/>
            <a:t>EO 14151: Ending Radical and Wasteful Government DEI Programs and Preferencing</a:t>
          </a:r>
          <a:endParaRPr lang="en-US" dirty="0"/>
        </a:p>
      </dgm:t>
    </dgm:pt>
    <dgm:pt modelId="{891E92A0-6A96-47BE-A283-DC66E62A5578}" type="parTrans" cxnId="{1EA11884-C5C7-49F7-B0E8-929D51E2B5FC}">
      <dgm:prSet/>
      <dgm:spPr/>
      <dgm:t>
        <a:bodyPr/>
        <a:lstStyle/>
        <a:p>
          <a:endParaRPr lang="en-US"/>
        </a:p>
      </dgm:t>
    </dgm:pt>
    <dgm:pt modelId="{B353FA74-2AFB-446E-B0AB-39F8BFD4AE66}" type="sibTrans" cxnId="{1EA11884-C5C7-49F7-B0E8-929D51E2B5FC}">
      <dgm:prSet/>
      <dgm:spPr/>
      <dgm:t>
        <a:bodyPr/>
        <a:lstStyle/>
        <a:p>
          <a:endParaRPr lang="en-US"/>
        </a:p>
      </dgm:t>
    </dgm:pt>
    <dgm:pt modelId="{F518E709-72AA-42CB-B408-0F23391DEBAE}">
      <dgm:prSet/>
      <dgm:spPr/>
      <dgm:t>
        <a:bodyPr/>
        <a:lstStyle/>
        <a:p>
          <a:pPr>
            <a:lnSpc>
              <a:spcPct val="100000"/>
            </a:lnSpc>
          </a:pPr>
          <a:r>
            <a:rPr lang="en-US" baseline="0"/>
            <a:t>EO 14173: Eliminating Unlawful DEI Programs in Federal Operations</a:t>
          </a:r>
          <a:endParaRPr lang="en-US"/>
        </a:p>
      </dgm:t>
    </dgm:pt>
    <dgm:pt modelId="{B687FA0C-5742-46AC-88A6-83340DDE1AE2}" type="parTrans" cxnId="{9057D579-E007-4F45-B796-3AB0E2C21927}">
      <dgm:prSet/>
      <dgm:spPr/>
      <dgm:t>
        <a:bodyPr/>
        <a:lstStyle/>
        <a:p>
          <a:endParaRPr lang="en-US"/>
        </a:p>
      </dgm:t>
    </dgm:pt>
    <dgm:pt modelId="{52DEBA27-4650-43AD-BC08-72B26CFF357D}" type="sibTrans" cxnId="{9057D579-E007-4F45-B796-3AB0E2C21927}">
      <dgm:prSet/>
      <dgm:spPr/>
      <dgm:t>
        <a:bodyPr/>
        <a:lstStyle/>
        <a:p>
          <a:endParaRPr lang="en-US"/>
        </a:p>
      </dgm:t>
    </dgm:pt>
    <dgm:pt modelId="{B4AC1AD1-A67F-4D7A-9C10-4AF2E810E0A1}" type="pres">
      <dgm:prSet presAssocID="{52CBF2ED-C27F-4B52-8100-4335776AFAD9}" presName="root" presStyleCnt="0">
        <dgm:presLayoutVars>
          <dgm:dir/>
          <dgm:resizeHandles val="exact"/>
        </dgm:presLayoutVars>
      </dgm:prSet>
      <dgm:spPr/>
    </dgm:pt>
    <dgm:pt modelId="{894E53F8-62F3-4959-ACAE-A19C1AC69D83}" type="pres">
      <dgm:prSet presAssocID="{5A1D12FD-5858-43BF-9AE2-AC77E9AEFC17}" presName="compNode" presStyleCnt="0"/>
      <dgm:spPr/>
    </dgm:pt>
    <dgm:pt modelId="{33209C0F-0A93-4C7A-A307-95AD8B7C8BD0}" type="pres">
      <dgm:prSet presAssocID="{5A1D12FD-5858-43BF-9AE2-AC77E9AEFC17}" presName="bgRect" presStyleLbl="bgShp" presStyleIdx="0" presStyleCnt="3"/>
      <dgm:spPr/>
    </dgm:pt>
    <dgm:pt modelId="{BCE68B53-5BA7-42A0-8905-A52602ED2D0C}" type="pres">
      <dgm:prSet presAssocID="{5A1D12FD-5858-43BF-9AE2-AC77E9AEFC17}"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code"/>
        </a:ext>
      </dgm:extLst>
    </dgm:pt>
    <dgm:pt modelId="{3DCC0933-C54A-4D06-B529-6C743AE7523C}" type="pres">
      <dgm:prSet presAssocID="{5A1D12FD-5858-43BF-9AE2-AC77E9AEFC17}" presName="spaceRect" presStyleCnt="0"/>
      <dgm:spPr/>
    </dgm:pt>
    <dgm:pt modelId="{8115766B-C12A-4CCE-8AD9-C315929F49FA}" type="pres">
      <dgm:prSet presAssocID="{5A1D12FD-5858-43BF-9AE2-AC77E9AEFC17}" presName="parTx" presStyleLbl="revTx" presStyleIdx="0" presStyleCnt="4">
        <dgm:presLayoutVars>
          <dgm:chMax val="0"/>
          <dgm:chPref val="0"/>
        </dgm:presLayoutVars>
      </dgm:prSet>
      <dgm:spPr/>
    </dgm:pt>
    <dgm:pt modelId="{646DE5DB-79E9-45FD-BB6C-237E80DB0FE6}" type="pres">
      <dgm:prSet presAssocID="{5A1D12FD-5858-43BF-9AE2-AC77E9AEFC17}" presName="desTx" presStyleLbl="revTx" presStyleIdx="1" presStyleCnt="4">
        <dgm:presLayoutVars/>
      </dgm:prSet>
      <dgm:spPr/>
    </dgm:pt>
    <dgm:pt modelId="{1040E0A6-3C52-480A-93A8-E3F883D2B72F}" type="pres">
      <dgm:prSet presAssocID="{18D3829C-3B06-4DE6-8E68-2903C0AF3E59}" presName="sibTrans" presStyleCnt="0"/>
      <dgm:spPr/>
    </dgm:pt>
    <dgm:pt modelId="{D4F92413-4915-4DB4-B560-6F7D10A45ACB}" type="pres">
      <dgm:prSet presAssocID="{4DD0DA6C-F59D-41BC-963B-0FBD11EC5B74}" presName="compNode" presStyleCnt="0"/>
      <dgm:spPr/>
    </dgm:pt>
    <dgm:pt modelId="{26016D52-2A2B-4460-80A3-45140E8305EC}" type="pres">
      <dgm:prSet presAssocID="{4DD0DA6C-F59D-41BC-963B-0FBD11EC5B74}" presName="bgRect" presStyleLbl="bgShp" presStyleIdx="1" presStyleCnt="3"/>
      <dgm:spPr/>
    </dgm:pt>
    <dgm:pt modelId="{5F3EDEBE-630A-471E-BFE4-A4B6485E0016}" type="pres">
      <dgm:prSet presAssocID="{4DD0DA6C-F59D-41BC-963B-0FBD11EC5B74}"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DDF9213D-F580-4B63-8CAA-04E56EF8DB5F}" type="pres">
      <dgm:prSet presAssocID="{4DD0DA6C-F59D-41BC-963B-0FBD11EC5B74}" presName="spaceRect" presStyleCnt="0"/>
      <dgm:spPr/>
    </dgm:pt>
    <dgm:pt modelId="{B79725D8-1205-4A2A-80B9-A44B09A60CEA}" type="pres">
      <dgm:prSet presAssocID="{4DD0DA6C-F59D-41BC-963B-0FBD11EC5B74}" presName="parTx" presStyleLbl="revTx" presStyleIdx="2" presStyleCnt="4">
        <dgm:presLayoutVars>
          <dgm:chMax val="0"/>
          <dgm:chPref val="0"/>
        </dgm:presLayoutVars>
      </dgm:prSet>
      <dgm:spPr/>
    </dgm:pt>
    <dgm:pt modelId="{722FF94E-BF04-4E18-8DA9-AE2BB0F9B1FD}" type="pres">
      <dgm:prSet presAssocID="{B353FA74-2AFB-446E-B0AB-39F8BFD4AE66}" presName="sibTrans" presStyleCnt="0"/>
      <dgm:spPr/>
    </dgm:pt>
    <dgm:pt modelId="{5CC33472-6F4D-46FD-B098-344A244A6D85}" type="pres">
      <dgm:prSet presAssocID="{F518E709-72AA-42CB-B408-0F23391DEBAE}" presName="compNode" presStyleCnt="0"/>
      <dgm:spPr/>
    </dgm:pt>
    <dgm:pt modelId="{095A7107-EB9C-4C41-96A0-C843F01B990F}" type="pres">
      <dgm:prSet presAssocID="{F518E709-72AA-42CB-B408-0F23391DEBAE}" presName="bgRect" presStyleLbl="bgShp" presStyleIdx="2" presStyleCnt="3"/>
      <dgm:spPr/>
    </dgm:pt>
    <dgm:pt modelId="{166AE5BA-0262-426C-9AF0-25CEE578A3DA}" type="pres">
      <dgm:prSet presAssocID="{F518E709-72AA-42CB-B408-0F23391DEBAE}"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BD437E72-9142-4BE9-BF15-48E67DB3696C}" type="pres">
      <dgm:prSet presAssocID="{F518E709-72AA-42CB-B408-0F23391DEBAE}" presName="spaceRect" presStyleCnt="0"/>
      <dgm:spPr/>
    </dgm:pt>
    <dgm:pt modelId="{63E9C51C-7BE3-46D0-A2AE-8224A8FD896C}" type="pres">
      <dgm:prSet presAssocID="{F518E709-72AA-42CB-B408-0F23391DEBAE}" presName="parTx" presStyleLbl="revTx" presStyleIdx="3" presStyleCnt="4">
        <dgm:presLayoutVars>
          <dgm:chMax val="0"/>
          <dgm:chPref val="0"/>
        </dgm:presLayoutVars>
      </dgm:prSet>
      <dgm:spPr/>
    </dgm:pt>
  </dgm:ptLst>
  <dgm:cxnLst>
    <dgm:cxn modelId="{1106B801-B85C-4400-8B8A-7238A6375033}" type="presOf" srcId="{4DD0DA6C-F59D-41BC-963B-0FBD11EC5B74}" destId="{B79725D8-1205-4A2A-80B9-A44B09A60CEA}" srcOrd="0" destOrd="0" presId="urn:microsoft.com/office/officeart/2018/2/layout/IconVerticalSolidList"/>
    <dgm:cxn modelId="{E6D8F805-BA0C-4AB6-9691-42E94A5469B6}" type="presOf" srcId="{5A1D12FD-5858-43BF-9AE2-AC77E9AEFC17}" destId="{8115766B-C12A-4CCE-8AD9-C315929F49FA}" srcOrd="0" destOrd="0" presId="urn:microsoft.com/office/officeart/2018/2/layout/IconVerticalSolidList"/>
    <dgm:cxn modelId="{32E7A517-E9B6-4C8B-BB8C-01EA1C2F8C83}" srcId="{5A1D12FD-5858-43BF-9AE2-AC77E9AEFC17}" destId="{9E821EA3-EEB3-4E99-9D78-FC2FA4CE2BCF}" srcOrd="0" destOrd="0" parTransId="{E7EC9BCC-AB05-4871-8135-13390B8F07D3}" sibTransId="{C31A414A-D704-4A10-9852-0CEDFADD88C8}"/>
    <dgm:cxn modelId="{55B8C537-7715-409D-9A51-CC63D76218E0}" srcId="{52CBF2ED-C27F-4B52-8100-4335776AFAD9}" destId="{5A1D12FD-5858-43BF-9AE2-AC77E9AEFC17}" srcOrd="0" destOrd="0" parTransId="{BCB02E8D-B1FA-4E63-8D92-A6679BA9B4C1}" sibTransId="{18D3829C-3B06-4DE6-8E68-2903C0AF3E59}"/>
    <dgm:cxn modelId="{BCB2BF4E-9D00-4E4D-9632-CF1D5C08ABBF}" type="presOf" srcId="{52CBF2ED-C27F-4B52-8100-4335776AFAD9}" destId="{B4AC1AD1-A67F-4D7A-9C10-4AF2E810E0A1}" srcOrd="0" destOrd="0" presId="urn:microsoft.com/office/officeart/2018/2/layout/IconVerticalSolidList"/>
    <dgm:cxn modelId="{10D26D6F-16E5-407D-A23D-BC4EEEB8AA91}" type="presOf" srcId="{F518E709-72AA-42CB-B408-0F23391DEBAE}" destId="{63E9C51C-7BE3-46D0-A2AE-8224A8FD896C}" srcOrd="0" destOrd="0" presId="urn:microsoft.com/office/officeart/2018/2/layout/IconVerticalSolidList"/>
    <dgm:cxn modelId="{9057D579-E007-4F45-B796-3AB0E2C21927}" srcId="{52CBF2ED-C27F-4B52-8100-4335776AFAD9}" destId="{F518E709-72AA-42CB-B408-0F23391DEBAE}" srcOrd="2" destOrd="0" parTransId="{B687FA0C-5742-46AC-88A6-83340DDE1AE2}" sibTransId="{52DEBA27-4650-43AD-BC08-72B26CFF357D}"/>
    <dgm:cxn modelId="{1EA11884-C5C7-49F7-B0E8-929D51E2B5FC}" srcId="{52CBF2ED-C27F-4B52-8100-4335776AFAD9}" destId="{4DD0DA6C-F59D-41BC-963B-0FBD11EC5B74}" srcOrd="1" destOrd="0" parTransId="{891E92A0-6A96-47BE-A283-DC66E62A5578}" sibTransId="{B353FA74-2AFB-446E-B0AB-39F8BFD4AE66}"/>
    <dgm:cxn modelId="{9F6BF198-1A3E-4E17-8E1B-69C27959E5EC}" type="presOf" srcId="{9E821EA3-EEB3-4E99-9D78-FC2FA4CE2BCF}" destId="{646DE5DB-79E9-45FD-BB6C-237E80DB0FE6}" srcOrd="0" destOrd="0" presId="urn:microsoft.com/office/officeart/2018/2/layout/IconVerticalSolidList"/>
    <dgm:cxn modelId="{92A113E0-F070-4D45-905E-76476B1A7572}" type="presParOf" srcId="{B4AC1AD1-A67F-4D7A-9C10-4AF2E810E0A1}" destId="{894E53F8-62F3-4959-ACAE-A19C1AC69D83}" srcOrd="0" destOrd="0" presId="urn:microsoft.com/office/officeart/2018/2/layout/IconVerticalSolidList"/>
    <dgm:cxn modelId="{6C21E89F-9ED8-4B39-80A9-9ECB5951913B}" type="presParOf" srcId="{894E53F8-62F3-4959-ACAE-A19C1AC69D83}" destId="{33209C0F-0A93-4C7A-A307-95AD8B7C8BD0}" srcOrd="0" destOrd="0" presId="urn:microsoft.com/office/officeart/2018/2/layout/IconVerticalSolidList"/>
    <dgm:cxn modelId="{EB01358B-2692-4289-A5C4-72BB0A42DDCD}" type="presParOf" srcId="{894E53F8-62F3-4959-ACAE-A19C1AC69D83}" destId="{BCE68B53-5BA7-42A0-8905-A52602ED2D0C}" srcOrd="1" destOrd="0" presId="urn:microsoft.com/office/officeart/2018/2/layout/IconVerticalSolidList"/>
    <dgm:cxn modelId="{83EF5412-ABAA-4511-B625-69E24E1F2813}" type="presParOf" srcId="{894E53F8-62F3-4959-ACAE-A19C1AC69D83}" destId="{3DCC0933-C54A-4D06-B529-6C743AE7523C}" srcOrd="2" destOrd="0" presId="urn:microsoft.com/office/officeart/2018/2/layout/IconVerticalSolidList"/>
    <dgm:cxn modelId="{22F0C994-6167-402D-B229-94B6662F2874}" type="presParOf" srcId="{894E53F8-62F3-4959-ACAE-A19C1AC69D83}" destId="{8115766B-C12A-4CCE-8AD9-C315929F49FA}" srcOrd="3" destOrd="0" presId="urn:microsoft.com/office/officeart/2018/2/layout/IconVerticalSolidList"/>
    <dgm:cxn modelId="{164681EC-E350-4C04-8D0D-5B8EC526E5A7}" type="presParOf" srcId="{894E53F8-62F3-4959-ACAE-A19C1AC69D83}" destId="{646DE5DB-79E9-45FD-BB6C-237E80DB0FE6}" srcOrd="4" destOrd="0" presId="urn:microsoft.com/office/officeart/2018/2/layout/IconVerticalSolidList"/>
    <dgm:cxn modelId="{93F79BB4-66D8-4859-A8A4-22BAAEA8F668}" type="presParOf" srcId="{B4AC1AD1-A67F-4D7A-9C10-4AF2E810E0A1}" destId="{1040E0A6-3C52-480A-93A8-E3F883D2B72F}" srcOrd="1" destOrd="0" presId="urn:microsoft.com/office/officeart/2018/2/layout/IconVerticalSolidList"/>
    <dgm:cxn modelId="{BB900D56-D419-48F7-BD38-AC0F1F348A8C}" type="presParOf" srcId="{B4AC1AD1-A67F-4D7A-9C10-4AF2E810E0A1}" destId="{D4F92413-4915-4DB4-B560-6F7D10A45ACB}" srcOrd="2" destOrd="0" presId="urn:microsoft.com/office/officeart/2018/2/layout/IconVerticalSolidList"/>
    <dgm:cxn modelId="{2DFECBE2-30D4-411E-9855-02A1FD47DC94}" type="presParOf" srcId="{D4F92413-4915-4DB4-B560-6F7D10A45ACB}" destId="{26016D52-2A2B-4460-80A3-45140E8305EC}" srcOrd="0" destOrd="0" presId="urn:microsoft.com/office/officeart/2018/2/layout/IconVerticalSolidList"/>
    <dgm:cxn modelId="{08FB9AA3-149B-4C16-9E9A-9B802A25847B}" type="presParOf" srcId="{D4F92413-4915-4DB4-B560-6F7D10A45ACB}" destId="{5F3EDEBE-630A-471E-BFE4-A4B6485E0016}" srcOrd="1" destOrd="0" presId="urn:microsoft.com/office/officeart/2018/2/layout/IconVerticalSolidList"/>
    <dgm:cxn modelId="{091FAE23-DA1E-4514-9C73-628B98CFA7DC}" type="presParOf" srcId="{D4F92413-4915-4DB4-B560-6F7D10A45ACB}" destId="{DDF9213D-F580-4B63-8CAA-04E56EF8DB5F}" srcOrd="2" destOrd="0" presId="urn:microsoft.com/office/officeart/2018/2/layout/IconVerticalSolidList"/>
    <dgm:cxn modelId="{33AF90F4-A049-4BE4-9B7F-E449B6C11064}" type="presParOf" srcId="{D4F92413-4915-4DB4-B560-6F7D10A45ACB}" destId="{B79725D8-1205-4A2A-80B9-A44B09A60CEA}" srcOrd="3" destOrd="0" presId="urn:microsoft.com/office/officeart/2018/2/layout/IconVerticalSolidList"/>
    <dgm:cxn modelId="{58732902-55AE-4218-A5B9-AF263636E349}" type="presParOf" srcId="{B4AC1AD1-A67F-4D7A-9C10-4AF2E810E0A1}" destId="{722FF94E-BF04-4E18-8DA9-AE2BB0F9B1FD}" srcOrd="3" destOrd="0" presId="urn:microsoft.com/office/officeart/2018/2/layout/IconVerticalSolidList"/>
    <dgm:cxn modelId="{75CBB42E-3999-4FB4-92E8-8E62F6A4CDC8}" type="presParOf" srcId="{B4AC1AD1-A67F-4D7A-9C10-4AF2E810E0A1}" destId="{5CC33472-6F4D-46FD-B098-344A244A6D85}" srcOrd="4" destOrd="0" presId="urn:microsoft.com/office/officeart/2018/2/layout/IconVerticalSolidList"/>
    <dgm:cxn modelId="{483DC1EE-3875-4536-9904-071ED8BC9D83}" type="presParOf" srcId="{5CC33472-6F4D-46FD-B098-344A244A6D85}" destId="{095A7107-EB9C-4C41-96A0-C843F01B990F}" srcOrd="0" destOrd="0" presId="urn:microsoft.com/office/officeart/2018/2/layout/IconVerticalSolidList"/>
    <dgm:cxn modelId="{BD485767-C6A0-4F3E-B18C-9A028D69EE14}" type="presParOf" srcId="{5CC33472-6F4D-46FD-B098-344A244A6D85}" destId="{166AE5BA-0262-426C-9AF0-25CEE578A3DA}" srcOrd="1" destOrd="0" presId="urn:microsoft.com/office/officeart/2018/2/layout/IconVerticalSolidList"/>
    <dgm:cxn modelId="{E243A7A6-A492-45A1-AD74-3C19FFE1DF20}" type="presParOf" srcId="{5CC33472-6F4D-46FD-B098-344A244A6D85}" destId="{BD437E72-9142-4BE9-BF15-48E67DB3696C}" srcOrd="2" destOrd="0" presId="urn:microsoft.com/office/officeart/2018/2/layout/IconVerticalSolidList"/>
    <dgm:cxn modelId="{0697AD2E-C57C-4366-86E2-224B0E601B39}" type="presParOf" srcId="{5CC33472-6F4D-46FD-B098-344A244A6D85}" destId="{63E9C51C-7BE3-46D0-A2AE-8224A8FD896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2F96F0-790A-49F3-8A18-7A0647DEC56D}"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7B6AA9D6-F0B9-4CD1-B059-87D73C3E058D}">
      <dgm:prSet/>
      <dgm:spPr/>
      <dgm:t>
        <a:bodyPr/>
        <a:lstStyle/>
        <a:p>
          <a:r>
            <a:rPr lang="en-US" baseline="0"/>
            <a:t>Crossed out references to Executive Orders </a:t>
          </a:r>
          <a:endParaRPr lang="en-US"/>
        </a:p>
      </dgm:t>
    </dgm:pt>
    <dgm:pt modelId="{1F9FA02A-D09C-46A8-ABE1-5D1059332CE0}" type="parTrans" cxnId="{82A3AC66-8E8B-44CA-9F8F-E0EC76576D44}">
      <dgm:prSet/>
      <dgm:spPr/>
      <dgm:t>
        <a:bodyPr/>
        <a:lstStyle/>
        <a:p>
          <a:endParaRPr lang="en-US"/>
        </a:p>
      </dgm:t>
    </dgm:pt>
    <dgm:pt modelId="{F9E739F5-D257-4E16-B92F-C84387366E9D}" type="sibTrans" cxnId="{82A3AC66-8E8B-44CA-9F8F-E0EC76576D44}">
      <dgm:prSet/>
      <dgm:spPr/>
      <dgm:t>
        <a:bodyPr/>
        <a:lstStyle/>
        <a:p>
          <a:endParaRPr lang="en-US"/>
        </a:p>
      </dgm:t>
    </dgm:pt>
    <dgm:pt modelId="{4D5D2C3F-9D1D-467B-8FC2-EB7ED8A55271}">
      <dgm:prSet/>
      <dgm:spPr/>
      <dgm:t>
        <a:bodyPr/>
        <a:lstStyle/>
        <a:p>
          <a:r>
            <a:rPr lang="en-US" baseline="0"/>
            <a:t>Currently in a lawsuit with HUD</a:t>
          </a:r>
          <a:endParaRPr lang="en-US"/>
        </a:p>
      </dgm:t>
    </dgm:pt>
    <dgm:pt modelId="{540ECA21-9273-4077-82BB-352A2DCF6745}" type="parTrans" cxnId="{DED8B0EC-F39C-4D1A-947B-6FE580C7AD61}">
      <dgm:prSet/>
      <dgm:spPr/>
      <dgm:t>
        <a:bodyPr/>
        <a:lstStyle/>
        <a:p>
          <a:endParaRPr lang="en-US"/>
        </a:p>
      </dgm:t>
    </dgm:pt>
    <dgm:pt modelId="{9DF8A1F3-E6BF-4EF0-9417-A2A876249727}" type="sibTrans" cxnId="{DED8B0EC-F39C-4D1A-947B-6FE580C7AD61}">
      <dgm:prSet/>
      <dgm:spPr/>
      <dgm:t>
        <a:bodyPr/>
        <a:lstStyle/>
        <a:p>
          <a:endParaRPr lang="en-US"/>
        </a:p>
      </dgm:t>
    </dgm:pt>
    <dgm:pt modelId="{D4FC7287-DA05-4482-9E75-99BD3832CC38}" type="pres">
      <dgm:prSet presAssocID="{D42F96F0-790A-49F3-8A18-7A0647DEC56D}" presName="Name0" presStyleCnt="0">
        <dgm:presLayoutVars>
          <dgm:dir/>
          <dgm:animLvl val="lvl"/>
          <dgm:resizeHandles val="exact"/>
        </dgm:presLayoutVars>
      </dgm:prSet>
      <dgm:spPr/>
    </dgm:pt>
    <dgm:pt modelId="{5467232D-C6BA-4CBE-97AF-85EE636D8DA9}" type="pres">
      <dgm:prSet presAssocID="{4D5D2C3F-9D1D-467B-8FC2-EB7ED8A55271}" presName="boxAndChildren" presStyleCnt="0"/>
      <dgm:spPr/>
    </dgm:pt>
    <dgm:pt modelId="{FC4F13FF-6B9C-44E1-95C9-CAF3522FCE39}" type="pres">
      <dgm:prSet presAssocID="{4D5D2C3F-9D1D-467B-8FC2-EB7ED8A55271}" presName="parentTextBox" presStyleLbl="node1" presStyleIdx="0" presStyleCnt="2"/>
      <dgm:spPr/>
    </dgm:pt>
    <dgm:pt modelId="{36228BB0-1F79-4815-8049-9BA7D65E5E75}" type="pres">
      <dgm:prSet presAssocID="{F9E739F5-D257-4E16-B92F-C84387366E9D}" presName="sp" presStyleCnt="0"/>
      <dgm:spPr/>
    </dgm:pt>
    <dgm:pt modelId="{7B209B15-2C1A-4822-B389-F80F6E6DD297}" type="pres">
      <dgm:prSet presAssocID="{7B6AA9D6-F0B9-4CD1-B059-87D73C3E058D}" presName="arrowAndChildren" presStyleCnt="0"/>
      <dgm:spPr/>
    </dgm:pt>
    <dgm:pt modelId="{E0E51F7C-CC12-48EB-9F11-D7F15F976028}" type="pres">
      <dgm:prSet presAssocID="{7B6AA9D6-F0B9-4CD1-B059-87D73C3E058D}" presName="parentTextArrow" presStyleLbl="node1" presStyleIdx="1" presStyleCnt="2"/>
      <dgm:spPr/>
    </dgm:pt>
  </dgm:ptLst>
  <dgm:cxnLst>
    <dgm:cxn modelId="{82A3AC66-8E8B-44CA-9F8F-E0EC76576D44}" srcId="{D42F96F0-790A-49F3-8A18-7A0647DEC56D}" destId="{7B6AA9D6-F0B9-4CD1-B059-87D73C3E058D}" srcOrd="0" destOrd="0" parTransId="{1F9FA02A-D09C-46A8-ABE1-5D1059332CE0}" sibTransId="{F9E739F5-D257-4E16-B92F-C84387366E9D}"/>
    <dgm:cxn modelId="{3C1F3F99-6163-487F-8F3E-E12DDC271568}" type="presOf" srcId="{7B6AA9D6-F0B9-4CD1-B059-87D73C3E058D}" destId="{E0E51F7C-CC12-48EB-9F11-D7F15F976028}" srcOrd="0" destOrd="0" presId="urn:microsoft.com/office/officeart/2005/8/layout/process4"/>
    <dgm:cxn modelId="{1381FDDE-223A-40C1-B684-DF16FB822D2B}" type="presOf" srcId="{D42F96F0-790A-49F3-8A18-7A0647DEC56D}" destId="{D4FC7287-DA05-4482-9E75-99BD3832CC38}" srcOrd="0" destOrd="0" presId="urn:microsoft.com/office/officeart/2005/8/layout/process4"/>
    <dgm:cxn modelId="{78E1CAE2-BA77-4418-AFEE-E62EDF79D303}" type="presOf" srcId="{4D5D2C3F-9D1D-467B-8FC2-EB7ED8A55271}" destId="{FC4F13FF-6B9C-44E1-95C9-CAF3522FCE39}" srcOrd="0" destOrd="0" presId="urn:microsoft.com/office/officeart/2005/8/layout/process4"/>
    <dgm:cxn modelId="{DED8B0EC-F39C-4D1A-947B-6FE580C7AD61}" srcId="{D42F96F0-790A-49F3-8A18-7A0647DEC56D}" destId="{4D5D2C3F-9D1D-467B-8FC2-EB7ED8A55271}" srcOrd="1" destOrd="0" parTransId="{540ECA21-9273-4077-82BB-352A2DCF6745}" sibTransId="{9DF8A1F3-E6BF-4EF0-9417-A2A876249727}"/>
    <dgm:cxn modelId="{A59CF073-057A-4D7A-A0C6-1A8275827295}" type="presParOf" srcId="{D4FC7287-DA05-4482-9E75-99BD3832CC38}" destId="{5467232D-C6BA-4CBE-97AF-85EE636D8DA9}" srcOrd="0" destOrd="0" presId="urn:microsoft.com/office/officeart/2005/8/layout/process4"/>
    <dgm:cxn modelId="{7E0436ED-D522-421D-ACA5-009B1CC5CC49}" type="presParOf" srcId="{5467232D-C6BA-4CBE-97AF-85EE636D8DA9}" destId="{FC4F13FF-6B9C-44E1-95C9-CAF3522FCE39}" srcOrd="0" destOrd="0" presId="urn:microsoft.com/office/officeart/2005/8/layout/process4"/>
    <dgm:cxn modelId="{6795693F-EB56-498F-BE85-7E8005F1498B}" type="presParOf" srcId="{D4FC7287-DA05-4482-9E75-99BD3832CC38}" destId="{36228BB0-1F79-4815-8049-9BA7D65E5E75}" srcOrd="1" destOrd="0" presId="urn:microsoft.com/office/officeart/2005/8/layout/process4"/>
    <dgm:cxn modelId="{48138361-B1AD-48FA-825D-8454B33F3523}" type="presParOf" srcId="{D4FC7287-DA05-4482-9E75-99BD3832CC38}" destId="{7B209B15-2C1A-4822-B389-F80F6E6DD297}" srcOrd="2" destOrd="0" presId="urn:microsoft.com/office/officeart/2005/8/layout/process4"/>
    <dgm:cxn modelId="{CEF86AE4-4243-4E1C-ABAB-DD5A591B62C5}" type="presParOf" srcId="{7B209B15-2C1A-4822-B389-F80F6E6DD297}" destId="{E0E51F7C-CC12-48EB-9F11-D7F15F97602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0BADB7-0DB0-4F25-A9D9-EF1BE890419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5E62839-E048-4EBF-A0AF-915E7CC2D74A}">
      <dgm:prSet/>
      <dgm:spPr/>
      <dgm:t>
        <a:bodyPr/>
        <a:lstStyle/>
        <a:p>
          <a:r>
            <a:rPr lang="en-US" baseline="0"/>
            <a:t>Follow statutory and regulatory requirements. </a:t>
          </a:r>
          <a:endParaRPr lang="en-US"/>
        </a:p>
      </dgm:t>
    </dgm:pt>
    <dgm:pt modelId="{127F6657-DD77-4B65-9F02-02CE29C24774}" type="parTrans" cxnId="{16BDDC90-E25C-43E6-8E1F-8295FBAC76E5}">
      <dgm:prSet/>
      <dgm:spPr/>
      <dgm:t>
        <a:bodyPr/>
        <a:lstStyle/>
        <a:p>
          <a:endParaRPr lang="en-US"/>
        </a:p>
      </dgm:t>
    </dgm:pt>
    <dgm:pt modelId="{D46A4F02-D952-4346-8BA2-9C13C035030F}" type="sibTrans" cxnId="{16BDDC90-E25C-43E6-8E1F-8295FBAC76E5}">
      <dgm:prSet/>
      <dgm:spPr/>
      <dgm:t>
        <a:bodyPr/>
        <a:lstStyle/>
        <a:p>
          <a:endParaRPr lang="en-US"/>
        </a:p>
      </dgm:t>
    </dgm:pt>
    <dgm:pt modelId="{79FC3BFE-1E0A-4A0B-A41E-4108740CF5EE}">
      <dgm:prSet/>
      <dgm:spPr/>
      <dgm:t>
        <a:bodyPr/>
        <a:lstStyle/>
        <a:p>
          <a:r>
            <a:rPr lang="en-US" baseline="0"/>
            <a:t>• Document every interpretive decision. </a:t>
          </a:r>
          <a:endParaRPr lang="en-US"/>
        </a:p>
      </dgm:t>
    </dgm:pt>
    <dgm:pt modelId="{FAE6DC41-1343-4088-A053-E7A36229CD0F}" type="parTrans" cxnId="{CCB345FA-6D13-4A81-9D42-4B8F00C96901}">
      <dgm:prSet/>
      <dgm:spPr/>
      <dgm:t>
        <a:bodyPr/>
        <a:lstStyle/>
        <a:p>
          <a:endParaRPr lang="en-US"/>
        </a:p>
      </dgm:t>
    </dgm:pt>
    <dgm:pt modelId="{B4C175F8-5164-435C-8C7F-4176F32311E2}" type="sibTrans" cxnId="{CCB345FA-6D13-4A81-9D42-4B8F00C96901}">
      <dgm:prSet/>
      <dgm:spPr/>
      <dgm:t>
        <a:bodyPr/>
        <a:lstStyle/>
        <a:p>
          <a:endParaRPr lang="en-US"/>
        </a:p>
      </dgm:t>
    </dgm:pt>
    <dgm:pt modelId="{2CEA8491-1990-4BFF-BCCA-1F82BEDF8261}">
      <dgm:prSet/>
      <dgm:spPr/>
      <dgm:t>
        <a:bodyPr/>
        <a:lstStyle/>
        <a:p>
          <a:r>
            <a:rPr lang="en-US" baseline="0"/>
            <a:t>• Consult local counsel when conflicts arise between federal and state law. </a:t>
          </a:r>
          <a:endParaRPr lang="en-US"/>
        </a:p>
      </dgm:t>
    </dgm:pt>
    <dgm:pt modelId="{9C5CEAA6-EA0A-463B-BBA7-4EA0B36A570F}" type="parTrans" cxnId="{E4A98376-8434-43BF-A222-89FD04FF6151}">
      <dgm:prSet/>
      <dgm:spPr/>
      <dgm:t>
        <a:bodyPr/>
        <a:lstStyle/>
        <a:p>
          <a:endParaRPr lang="en-US"/>
        </a:p>
      </dgm:t>
    </dgm:pt>
    <dgm:pt modelId="{A2B5AC0D-9615-4B27-A96D-1E0BCD01EF2E}" type="sibTrans" cxnId="{E4A98376-8434-43BF-A222-89FD04FF6151}">
      <dgm:prSet/>
      <dgm:spPr/>
      <dgm:t>
        <a:bodyPr/>
        <a:lstStyle/>
        <a:p>
          <a:endParaRPr lang="en-US"/>
        </a:p>
      </dgm:t>
    </dgm:pt>
    <dgm:pt modelId="{E0E15013-1E86-421B-8A54-51DA4AF62FA9}">
      <dgm:prSet/>
      <dgm:spPr/>
      <dgm:t>
        <a:bodyPr/>
        <a:lstStyle/>
        <a:p>
          <a:r>
            <a:rPr lang="en-US" baseline="0"/>
            <a:t>• Communicate proactively with HUD Field Offices and retain written correspondence. </a:t>
          </a:r>
          <a:endParaRPr lang="en-US"/>
        </a:p>
      </dgm:t>
    </dgm:pt>
    <dgm:pt modelId="{EF8FD339-73E5-494B-942E-3949E9C4AB8A}" type="parTrans" cxnId="{6B351B21-A5CF-4DE7-AE4B-FBA308D05CC2}">
      <dgm:prSet/>
      <dgm:spPr/>
      <dgm:t>
        <a:bodyPr/>
        <a:lstStyle/>
        <a:p>
          <a:endParaRPr lang="en-US"/>
        </a:p>
      </dgm:t>
    </dgm:pt>
    <dgm:pt modelId="{95B289B5-94B4-46CE-B635-FCAD0361DFE4}" type="sibTrans" cxnId="{6B351B21-A5CF-4DE7-AE4B-FBA308D05CC2}">
      <dgm:prSet/>
      <dgm:spPr/>
      <dgm:t>
        <a:bodyPr/>
        <a:lstStyle/>
        <a:p>
          <a:endParaRPr lang="en-US"/>
        </a:p>
      </dgm:t>
    </dgm:pt>
    <dgm:pt modelId="{15621618-731A-4A9D-98B4-3262D1E7C022}" type="pres">
      <dgm:prSet presAssocID="{940BADB7-0DB0-4F25-A9D9-EF1BE890419F}" presName="diagram" presStyleCnt="0">
        <dgm:presLayoutVars>
          <dgm:dir/>
          <dgm:resizeHandles val="exact"/>
        </dgm:presLayoutVars>
      </dgm:prSet>
      <dgm:spPr/>
    </dgm:pt>
    <dgm:pt modelId="{503FEFE6-A9D8-4D13-B142-F584CF20B61A}" type="pres">
      <dgm:prSet presAssocID="{A5E62839-E048-4EBF-A0AF-915E7CC2D74A}" presName="node" presStyleLbl="node1" presStyleIdx="0" presStyleCnt="4">
        <dgm:presLayoutVars>
          <dgm:bulletEnabled val="1"/>
        </dgm:presLayoutVars>
      </dgm:prSet>
      <dgm:spPr/>
    </dgm:pt>
    <dgm:pt modelId="{F8CE3959-91F4-497B-9947-C236CFFFB977}" type="pres">
      <dgm:prSet presAssocID="{D46A4F02-D952-4346-8BA2-9C13C035030F}" presName="sibTrans" presStyleCnt="0"/>
      <dgm:spPr/>
    </dgm:pt>
    <dgm:pt modelId="{8D741545-0CEA-498E-B819-11D7A8B3329F}" type="pres">
      <dgm:prSet presAssocID="{79FC3BFE-1E0A-4A0B-A41E-4108740CF5EE}" presName="node" presStyleLbl="node1" presStyleIdx="1" presStyleCnt="4">
        <dgm:presLayoutVars>
          <dgm:bulletEnabled val="1"/>
        </dgm:presLayoutVars>
      </dgm:prSet>
      <dgm:spPr/>
    </dgm:pt>
    <dgm:pt modelId="{19614035-8C74-44FF-A30C-4F282245EAC2}" type="pres">
      <dgm:prSet presAssocID="{B4C175F8-5164-435C-8C7F-4176F32311E2}" presName="sibTrans" presStyleCnt="0"/>
      <dgm:spPr/>
    </dgm:pt>
    <dgm:pt modelId="{6AD8FC79-59EF-4B4C-ACD3-97361E9061F0}" type="pres">
      <dgm:prSet presAssocID="{2CEA8491-1990-4BFF-BCCA-1F82BEDF8261}" presName="node" presStyleLbl="node1" presStyleIdx="2" presStyleCnt="4">
        <dgm:presLayoutVars>
          <dgm:bulletEnabled val="1"/>
        </dgm:presLayoutVars>
      </dgm:prSet>
      <dgm:spPr/>
    </dgm:pt>
    <dgm:pt modelId="{03A5028B-B22B-45BB-9BF2-AC1570F1A5CD}" type="pres">
      <dgm:prSet presAssocID="{A2B5AC0D-9615-4B27-A96D-1E0BCD01EF2E}" presName="sibTrans" presStyleCnt="0"/>
      <dgm:spPr/>
    </dgm:pt>
    <dgm:pt modelId="{02B9AD4D-47F8-4600-8722-A8532FD35986}" type="pres">
      <dgm:prSet presAssocID="{E0E15013-1E86-421B-8A54-51DA4AF62FA9}" presName="node" presStyleLbl="node1" presStyleIdx="3" presStyleCnt="4">
        <dgm:presLayoutVars>
          <dgm:bulletEnabled val="1"/>
        </dgm:presLayoutVars>
      </dgm:prSet>
      <dgm:spPr/>
    </dgm:pt>
  </dgm:ptLst>
  <dgm:cxnLst>
    <dgm:cxn modelId="{6B351B21-A5CF-4DE7-AE4B-FBA308D05CC2}" srcId="{940BADB7-0DB0-4F25-A9D9-EF1BE890419F}" destId="{E0E15013-1E86-421B-8A54-51DA4AF62FA9}" srcOrd="3" destOrd="0" parTransId="{EF8FD339-73E5-494B-942E-3949E9C4AB8A}" sibTransId="{95B289B5-94B4-46CE-B635-FCAD0361DFE4}"/>
    <dgm:cxn modelId="{D2DADF38-4BEA-4C07-BBE3-E29AABC403EA}" type="presOf" srcId="{E0E15013-1E86-421B-8A54-51DA4AF62FA9}" destId="{02B9AD4D-47F8-4600-8722-A8532FD35986}" srcOrd="0" destOrd="0" presId="urn:microsoft.com/office/officeart/2005/8/layout/default"/>
    <dgm:cxn modelId="{1CD3E64E-311B-4E9C-9D3E-16A368DA20C0}" type="presOf" srcId="{940BADB7-0DB0-4F25-A9D9-EF1BE890419F}" destId="{15621618-731A-4A9D-98B4-3262D1E7C022}" srcOrd="0" destOrd="0" presId="urn:microsoft.com/office/officeart/2005/8/layout/default"/>
    <dgm:cxn modelId="{E4A98376-8434-43BF-A222-89FD04FF6151}" srcId="{940BADB7-0DB0-4F25-A9D9-EF1BE890419F}" destId="{2CEA8491-1990-4BFF-BCCA-1F82BEDF8261}" srcOrd="2" destOrd="0" parTransId="{9C5CEAA6-EA0A-463B-BBA7-4EA0B36A570F}" sibTransId="{A2B5AC0D-9615-4B27-A96D-1E0BCD01EF2E}"/>
    <dgm:cxn modelId="{16BDDC90-E25C-43E6-8E1F-8295FBAC76E5}" srcId="{940BADB7-0DB0-4F25-A9D9-EF1BE890419F}" destId="{A5E62839-E048-4EBF-A0AF-915E7CC2D74A}" srcOrd="0" destOrd="0" parTransId="{127F6657-DD77-4B65-9F02-02CE29C24774}" sibTransId="{D46A4F02-D952-4346-8BA2-9C13C035030F}"/>
    <dgm:cxn modelId="{38F20DAE-6BC7-4142-B8BB-2089BDBC8499}" type="presOf" srcId="{79FC3BFE-1E0A-4A0B-A41E-4108740CF5EE}" destId="{8D741545-0CEA-498E-B819-11D7A8B3329F}" srcOrd="0" destOrd="0" presId="urn:microsoft.com/office/officeart/2005/8/layout/default"/>
    <dgm:cxn modelId="{ADB581D2-916F-4F76-8BC3-A3EC7C4F9169}" type="presOf" srcId="{A5E62839-E048-4EBF-A0AF-915E7CC2D74A}" destId="{503FEFE6-A9D8-4D13-B142-F584CF20B61A}" srcOrd="0" destOrd="0" presId="urn:microsoft.com/office/officeart/2005/8/layout/default"/>
    <dgm:cxn modelId="{E2280EE0-D3AA-426A-96E1-33FBCF5A1C54}" type="presOf" srcId="{2CEA8491-1990-4BFF-BCCA-1F82BEDF8261}" destId="{6AD8FC79-59EF-4B4C-ACD3-97361E9061F0}" srcOrd="0" destOrd="0" presId="urn:microsoft.com/office/officeart/2005/8/layout/default"/>
    <dgm:cxn modelId="{CCB345FA-6D13-4A81-9D42-4B8F00C96901}" srcId="{940BADB7-0DB0-4F25-A9D9-EF1BE890419F}" destId="{79FC3BFE-1E0A-4A0B-A41E-4108740CF5EE}" srcOrd="1" destOrd="0" parTransId="{FAE6DC41-1343-4088-A053-E7A36229CD0F}" sibTransId="{B4C175F8-5164-435C-8C7F-4176F32311E2}"/>
    <dgm:cxn modelId="{9510E8DA-BA7E-4A2B-A8D9-F4A1D41977CD}" type="presParOf" srcId="{15621618-731A-4A9D-98B4-3262D1E7C022}" destId="{503FEFE6-A9D8-4D13-B142-F584CF20B61A}" srcOrd="0" destOrd="0" presId="urn:microsoft.com/office/officeart/2005/8/layout/default"/>
    <dgm:cxn modelId="{A6DD302E-9B30-4B73-A600-29AD691E0D26}" type="presParOf" srcId="{15621618-731A-4A9D-98B4-3262D1E7C022}" destId="{F8CE3959-91F4-497B-9947-C236CFFFB977}" srcOrd="1" destOrd="0" presId="urn:microsoft.com/office/officeart/2005/8/layout/default"/>
    <dgm:cxn modelId="{B087D749-6AFC-42E5-9290-92E999A8D4AF}" type="presParOf" srcId="{15621618-731A-4A9D-98B4-3262D1E7C022}" destId="{8D741545-0CEA-498E-B819-11D7A8B3329F}" srcOrd="2" destOrd="0" presId="urn:microsoft.com/office/officeart/2005/8/layout/default"/>
    <dgm:cxn modelId="{3EF7DD7F-106E-4808-9562-6AB700651489}" type="presParOf" srcId="{15621618-731A-4A9D-98B4-3262D1E7C022}" destId="{19614035-8C74-44FF-A30C-4F282245EAC2}" srcOrd="3" destOrd="0" presId="urn:microsoft.com/office/officeart/2005/8/layout/default"/>
    <dgm:cxn modelId="{55DDEBFF-08D0-4985-B5E6-3EAF63F4968C}" type="presParOf" srcId="{15621618-731A-4A9D-98B4-3262D1E7C022}" destId="{6AD8FC79-59EF-4B4C-ACD3-97361E9061F0}" srcOrd="4" destOrd="0" presId="urn:microsoft.com/office/officeart/2005/8/layout/default"/>
    <dgm:cxn modelId="{AE5177B1-E2DF-473C-BBC2-C6ECA131139C}" type="presParOf" srcId="{15621618-731A-4A9D-98B4-3262D1E7C022}" destId="{03A5028B-B22B-45BB-9BF2-AC1570F1A5CD}" srcOrd="5" destOrd="0" presId="urn:microsoft.com/office/officeart/2005/8/layout/default"/>
    <dgm:cxn modelId="{D9209414-310D-4A5C-B5D1-12F85DECD23B}" type="presParOf" srcId="{15621618-731A-4A9D-98B4-3262D1E7C022}" destId="{02B9AD4D-47F8-4600-8722-A8532FD3598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A5A45D-FF54-490E-920B-888BA93158E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B2AA17B-EB47-4723-A729-3780F9970F23}">
      <dgm:prSet/>
      <dgm:spPr/>
      <dgm:t>
        <a:bodyPr/>
        <a:lstStyle/>
        <a:p>
          <a:pPr>
            <a:lnSpc>
              <a:spcPct val="100000"/>
            </a:lnSpc>
          </a:pPr>
          <a:r>
            <a:rPr lang="en-US" baseline="0"/>
            <a:t>Identify affected activities. Map all current and planned CDBG projects against each Addendum clause. </a:t>
          </a:r>
          <a:endParaRPr lang="en-US"/>
        </a:p>
      </dgm:t>
    </dgm:pt>
    <dgm:pt modelId="{F83DB60E-885A-4FE8-9767-CB7A37C21AAB}" type="parTrans" cxnId="{4F0CA865-857A-431C-99A9-FF7E1F969A7B}">
      <dgm:prSet/>
      <dgm:spPr/>
      <dgm:t>
        <a:bodyPr/>
        <a:lstStyle/>
        <a:p>
          <a:endParaRPr lang="en-US"/>
        </a:p>
      </dgm:t>
    </dgm:pt>
    <dgm:pt modelId="{5A4231BD-ABBC-45C3-8552-3495298B924A}" type="sibTrans" cxnId="{4F0CA865-857A-431C-99A9-FF7E1F969A7B}">
      <dgm:prSet/>
      <dgm:spPr/>
      <dgm:t>
        <a:bodyPr/>
        <a:lstStyle/>
        <a:p>
          <a:pPr>
            <a:lnSpc>
              <a:spcPct val="100000"/>
            </a:lnSpc>
          </a:pPr>
          <a:endParaRPr lang="en-US"/>
        </a:p>
      </dgm:t>
    </dgm:pt>
    <dgm:pt modelId="{8118BEB3-728A-4B0F-ABF9-4E06737BD699}">
      <dgm:prSet/>
      <dgm:spPr/>
      <dgm:t>
        <a:bodyPr/>
        <a:lstStyle/>
        <a:p>
          <a:pPr>
            <a:lnSpc>
              <a:spcPct val="100000"/>
            </a:lnSpc>
          </a:pPr>
          <a:r>
            <a:rPr lang="en-US" baseline="0"/>
            <a:t>• Update agreements. Revise subrecipient and contractor templates to include Addendum 1 compliance language. </a:t>
          </a:r>
          <a:endParaRPr lang="en-US"/>
        </a:p>
      </dgm:t>
    </dgm:pt>
    <dgm:pt modelId="{3FE06C94-D457-4368-8615-80A6DF3EE157}" type="parTrans" cxnId="{C6EF9877-80CC-4A5D-8F9D-024F31D11E9F}">
      <dgm:prSet/>
      <dgm:spPr/>
      <dgm:t>
        <a:bodyPr/>
        <a:lstStyle/>
        <a:p>
          <a:endParaRPr lang="en-US"/>
        </a:p>
      </dgm:t>
    </dgm:pt>
    <dgm:pt modelId="{607803BE-5C92-41FD-96F1-2DC3C66EF3ED}" type="sibTrans" cxnId="{C6EF9877-80CC-4A5D-8F9D-024F31D11E9F}">
      <dgm:prSet/>
      <dgm:spPr/>
      <dgm:t>
        <a:bodyPr/>
        <a:lstStyle/>
        <a:p>
          <a:pPr>
            <a:lnSpc>
              <a:spcPct val="100000"/>
            </a:lnSpc>
          </a:pPr>
          <a:endParaRPr lang="en-US"/>
        </a:p>
      </dgm:t>
    </dgm:pt>
    <dgm:pt modelId="{903A1D60-5247-4AD1-A3DD-C9A171098E19}">
      <dgm:prSet/>
      <dgm:spPr/>
      <dgm:t>
        <a:bodyPr/>
        <a:lstStyle/>
        <a:p>
          <a:pPr>
            <a:lnSpc>
              <a:spcPct val="100000"/>
            </a:lnSpc>
          </a:pPr>
          <a:r>
            <a:rPr lang="en-US" baseline="0"/>
            <a:t>• Review policies. Update internal policies, procedures, and workflows to address PRWORA verification, recordkeeping, and communication standards. </a:t>
          </a:r>
          <a:endParaRPr lang="en-US"/>
        </a:p>
      </dgm:t>
    </dgm:pt>
    <dgm:pt modelId="{708B2CB5-4218-4FD5-B52D-84693903A6B5}" type="parTrans" cxnId="{239856F3-51FA-4685-9EDA-9F45B50C1E1F}">
      <dgm:prSet/>
      <dgm:spPr/>
      <dgm:t>
        <a:bodyPr/>
        <a:lstStyle/>
        <a:p>
          <a:endParaRPr lang="en-US"/>
        </a:p>
      </dgm:t>
    </dgm:pt>
    <dgm:pt modelId="{B41B72C6-5A13-4403-8EBE-DD600F4F5D4B}" type="sibTrans" cxnId="{239856F3-51FA-4685-9EDA-9F45B50C1E1F}">
      <dgm:prSet/>
      <dgm:spPr/>
      <dgm:t>
        <a:bodyPr/>
        <a:lstStyle/>
        <a:p>
          <a:pPr>
            <a:lnSpc>
              <a:spcPct val="100000"/>
            </a:lnSpc>
          </a:pPr>
          <a:endParaRPr lang="en-US"/>
        </a:p>
      </dgm:t>
    </dgm:pt>
    <dgm:pt modelId="{B97B40D8-6AE9-483E-AEB4-374FC26920C7}">
      <dgm:prSet/>
      <dgm:spPr/>
      <dgm:t>
        <a:bodyPr/>
        <a:lstStyle/>
        <a:p>
          <a:pPr>
            <a:lnSpc>
              <a:spcPct val="100000"/>
            </a:lnSpc>
          </a:pPr>
          <a:r>
            <a:rPr lang="en-US" baseline="0"/>
            <a:t>• Train staff and subrecipients. Provide briefings on Addendum 1 requirements, focusing on documentation, eligibility, and communication controls. </a:t>
          </a:r>
          <a:endParaRPr lang="en-US"/>
        </a:p>
      </dgm:t>
    </dgm:pt>
    <dgm:pt modelId="{944B0621-0CC6-4E5E-8D16-1B2FFB10772D}" type="parTrans" cxnId="{3EF3DCE9-79B6-41D2-B680-209C47E0EEFA}">
      <dgm:prSet/>
      <dgm:spPr/>
      <dgm:t>
        <a:bodyPr/>
        <a:lstStyle/>
        <a:p>
          <a:endParaRPr lang="en-US"/>
        </a:p>
      </dgm:t>
    </dgm:pt>
    <dgm:pt modelId="{4EF1B244-DF2D-4524-A9E2-91825C9548B6}" type="sibTrans" cxnId="{3EF3DCE9-79B6-41D2-B680-209C47E0EEFA}">
      <dgm:prSet/>
      <dgm:spPr/>
      <dgm:t>
        <a:bodyPr/>
        <a:lstStyle/>
        <a:p>
          <a:pPr>
            <a:lnSpc>
              <a:spcPct val="100000"/>
            </a:lnSpc>
          </a:pPr>
          <a:endParaRPr lang="en-US"/>
        </a:p>
      </dgm:t>
    </dgm:pt>
    <dgm:pt modelId="{A6F9E805-CE20-4101-A2CB-262D9E559667}">
      <dgm:prSet/>
      <dgm:spPr/>
      <dgm:t>
        <a:bodyPr/>
        <a:lstStyle/>
        <a:p>
          <a:pPr>
            <a:lnSpc>
              <a:spcPct val="100000"/>
            </a:lnSpc>
          </a:pPr>
          <a:r>
            <a:rPr lang="en-US" baseline="0"/>
            <a:t>• Document good-faith compliance. Maintain a record of every step taken to implement Addendum 1 while awaiting HUD guidance. </a:t>
          </a:r>
          <a:endParaRPr lang="en-US"/>
        </a:p>
      </dgm:t>
    </dgm:pt>
    <dgm:pt modelId="{A707FCE7-592E-4C1F-AFA5-E672C9F8BE8B}" type="parTrans" cxnId="{1AA69643-9C51-4B43-8F66-D42556C99599}">
      <dgm:prSet/>
      <dgm:spPr/>
      <dgm:t>
        <a:bodyPr/>
        <a:lstStyle/>
        <a:p>
          <a:endParaRPr lang="en-US"/>
        </a:p>
      </dgm:t>
    </dgm:pt>
    <dgm:pt modelId="{B28D4C75-088E-450C-81B3-6ACEDF24EA0B}" type="sibTrans" cxnId="{1AA69643-9C51-4B43-8F66-D42556C99599}">
      <dgm:prSet/>
      <dgm:spPr/>
      <dgm:t>
        <a:bodyPr/>
        <a:lstStyle/>
        <a:p>
          <a:pPr>
            <a:lnSpc>
              <a:spcPct val="100000"/>
            </a:lnSpc>
          </a:pPr>
          <a:endParaRPr lang="en-US"/>
        </a:p>
      </dgm:t>
    </dgm:pt>
    <dgm:pt modelId="{4E393CA7-2922-4825-B894-773AA3D4B596}">
      <dgm:prSet/>
      <dgm:spPr/>
      <dgm:t>
        <a:bodyPr/>
        <a:lstStyle/>
        <a:p>
          <a:pPr>
            <a:lnSpc>
              <a:spcPct val="100000"/>
            </a:lnSpc>
          </a:pPr>
          <a:r>
            <a:rPr lang="en-US" baseline="0"/>
            <a:t>• Establish a centralized Addendum 1 tracking log to record all HUD communications and local interpretations. </a:t>
          </a:r>
          <a:endParaRPr lang="en-US"/>
        </a:p>
      </dgm:t>
    </dgm:pt>
    <dgm:pt modelId="{E9CEB02B-86A8-44FD-8110-EAA40876C6F0}" type="parTrans" cxnId="{6CE3E614-73A3-40D9-8D01-9F1C206E3029}">
      <dgm:prSet/>
      <dgm:spPr/>
      <dgm:t>
        <a:bodyPr/>
        <a:lstStyle/>
        <a:p>
          <a:endParaRPr lang="en-US"/>
        </a:p>
      </dgm:t>
    </dgm:pt>
    <dgm:pt modelId="{15A2C138-158E-421A-B41A-E42CCC8028F4}" type="sibTrans" cxnId="{6CE3E614-73A3-40D9-8D01-9F1C206E3029}">
      <dgm:prSet/>
      <dgm:spPr/>
      <dgm:t>
        <a:bodyPr/>
        <a:lstStyle/>
        <a:p>
          <a:endParaRPr lang="en-US"/>
        </a:p>
      </dgm:t>
    </dgm:pt>
    <dgm:pt modelId="{CAFB7E6D-2DA8-49D6-A70C-F9ED6D8C6BEB}" type="pres">
      <dgm:prSet presAssocID="{F1A5A45D-FF54-490E-920B-888BA93158E2}" presName="root" presStyleCnt="0">
        <dgm:presLayoutVars>
          <dgm:dir/>
          <dgm:resizeHandles val="exact"/>
        </dgm:presLayoutVars>
      </dgm:prSet>
      <dgm:spPr/>
    </dgm:pt>
    <dgm:pt modelId="{BED4429F-B276-4946-8F26-1372686179C1}" type="pres">
      <dgm:prSet presAssocID="{F1A5A45D-FF54-490E-920B-888BA93158E2}" presName="container" presStyleCnt="0">
        <dgm:presLayoutVars>
          <dgm:dir/>
          <dgm:resizeHandles val="exact"/>
        </dgm:presLayoutVars>
      </dgm:prSet>
      <dgm:spPr/>
    </dgm:pt>
    <dgm:pt modelId="{446E3B8B-6376-42A6-8C45-195474FEFA6D}" type="pres">
      <dgm:prSet presAssocID="{DB2AA17B-EB47-4723-A729-3780F9970F23}" presName="compNode" presStyleCnt="0"/>
      <dgm:spPr/>
    </dgm:pt>
    <dgm:pt modelId="{7A35CB45-B17D-4959-814E-456B55B51611}" type="pres">
      <dgm:prSet presAssocID="{DB2AA17B-EB47-4723-A729-3780F9970F23}" presName="iconBgRect" presStyleLbl="bgShp" presStyleIdx="0" presStyleCnt="6"/>
      <dgm:spPr/>
    </dgm:pt>
    <dgm:pt modelId="{28062D7B-F40D-4779-9F45-98E64711D717}" type="pres">
      <dgm:prSet presAssocID="{DB2AA17B-EB47-4723-A729-3780F9970F2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A6A92F82-7F9B-4F4B-B7EB-23B7EB90B006}" type="pres">
      <dgm:prSet presAssocID="{DB2AA17B-EB47-4723-A729-3780F9970F23}" presName="spaceRect" presStyleCnt="0"/>
      <dgm:spPr/>
    </dgm:pt>
    <dgm:pt modelId="{2F134852-8771-4533-B8EF-690CD95146CB}" type="pres">
      <dgm:prSet presAssocID="{DB2AA17B-EB47-4723-A729-3780F9970F23}" presName="textRect" presStyleLbl="revTx" presStyleIdx="0" presStyleCnt="6">
        <dgm:presLayoutVars>
          <dgm:chMax val="1"/>
          <dgm:chPref val="1"/>
        </dgm:presLayoutVars>
      </dgm:prSet>
      <dgm:spPr/>
    </dgm:pt>
    <dgm:pt modelId="{ECA59222-F544-4BF0-AD3E-37CE5ACBD783}" type="pres">
      <dgm:prSet presAssocID="{5A4231BD-ABBC-45C3-8552-3495298B924A}" presName="sibTrans" presStyleLbl="sibTrans2D1" presStyleIdx="0" presStyleCnt="0"/>
      <dgm:spPr/>
    </dgm:pt>
    <dgm:pt modelId="{4A16A139-D2BA-4AA2-94FC-22A369CEAB8F}" type="pres">
      <dgm:prSet presAssocID="{8118BEB3-728A-4B0F-ABF9-4E06737BD699}" presName="compNode" presStyleCnt="0"/>
      <dgm:spPr/>
    </dgm:pt>
    <dgm:pt modelId="{46EECE93-2BDA-46B9-98AA-BF426B503BB0}" type="pres">
      <dgm:prSet presAssocID="{8118BEB3-728A-4B0F-ABF9-4E06737BD699}" presName="iconBgRect" presStyleLbl="bgShp" presStyleIdx="1" presStyleCnt="6"/>
      <dgm:spPr/>
    </dgm:pt>
    <dgm:pt modelId="{8196EB76-F2E5-4C88-A6A0-070D197181C6}" type="pres">
      <dgm:prSet presAssocID="{8118BEB3-728A-4B0F-ABF9-4E06737BD69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24EF5A2-549D-436F-B0F2-011E15AD3AFE}" type="pres">
      <dgm:prSet presAssocID="{8118BEB3-728A-4B0F-ABF9-4E06737BD699}" presName="spaceRect" presStyleCnt="0"/>
      <dgm:spPr/>
    </dgm:pt>
    <dgm:pt modelId="{0C570C04-4A32-422E-862A-655B4330F682}" type="pres">
      <dgm:prSet presAssocID="{8118BEB3-728A-4B0F-ABF9-4E06737BD699}" presName="textRect" presStyleLbl="revTx" presStyleIdx="1" presStyleCnt="6">
        <dgm:presLayoutVars>
          <dgm:chMax val="1"/>
          <dgm:chPref val="1"/>
        </dgm:presLayoutVars>
      </dgm:prSet>
      <dgm:spPr/>
    </dgm:pt>
    <dgm:pt modelId="{084BD624-E9E7-4F4B-9459-C974C2D8DD77}" type="pres">
      <dgm:prSet presAssocID="{607803BE-5C92-41FD-96F1-2DC3C66EF3ED}" presName="sibTrans" presStyleLbl="sibTrans2D1" presStyleIdx="0" presStyleCnt="0"/>
      <dgm:spPr/>
    </dgm:pt>
    <dgm:pt modelId="{7C27C357-3F59-4EFF-94BE-4297F4168401}" type="pres">
      <dgm:prSet presAssocID="{903A1D60-5247-4AD1-A3DD-C9A171098E19}" presName="compNode" presStyleCnt="0"/>
      <dgm:spPr/>
    </dgm:pt>
    <dgm:pt modelId="{1AA4D7DE-EF82-4634-B98F-EB571CD99606}" type="pres">
      <dgm:prSet presAssocID="{903A1D60-5247-4AD1-A3DD-C9A171098E19}" presName="iconBgRect" presStyleLbl="bgShp" presStyleIdx="2" presStyleCnt="6"/>
      <dgm:spPr/>
    </dgm:pt>
    <dgm:pt modelId="{FEE83720-703A-42A3-9014-5E196A12597F}" type="pres">
      <dgm:prSet presAssocID="{903A1D60-5247-4AD1-A3DD-C9A171098E1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ierarchy"/>
        </a:ext>
      </dgm:extLst>
    </dgm:pt>
    <dgm:pt modelId="{046B2CF8-0D74-48E9-B7DD-C970918FEBA7}" type="pres">
      <dgm:prSet presAssocID="{903A1D60-5247-4AD1-A3DD-C9A171098E19}" presName="spaceRect" presStyleCnt="0"/>
      <dgm:spPr/>
    </dgm:pt>
    <dgm:pt modelId="{146CB61D-830C-49A3-8659-1FD5F64FF927}" type="pres">
      <dgm:prSet presAssocID="{903A1D60-5247-4AD1-A3DD-C9A171098E19}" presName="textRect" presStyleLbl="revTx" presStyleIdx="2" presStyleCnt="6">
        <dgm:presLayoutVars>
          <dgm:chMax val="1"/>
          <dgm:chPref val="1"/>
        </dgm:presLayoutVars>
      </dgm:prSet>
      <dgm:spPr/>
    </dgm:pt>
    <dgm:pt modelId="{9E22483F-F6CD-4E53-8BEB-3672127EA3D3}" type="pres">
      <dgm:prSet presAssocID="{B41B72C6-5A13-4403-8EBE-DD600F4F5D4B}" presName="sibTrans" presStyleLbl="sibTrans2D1" presStyleIdx="0" presStyleCnt="0"/>
      <dgm:spPr/>
    </dgm:pt>
    <dgm:pt modelId="{224491BA-CE7F-4BD9-B5DA-2263BA34BA52}" type="pres">
      <dgm:prSet presAssocID="{B97B40D8-6AE9-483E-AEB4-374FC26920C7}" presName="compNode" presStyleCnt="0"/>
      <dgm:spPr/>
    </dgm:pt>
    <dgm:pt modelId="{27CC408B-D5FD-45F1-9207-E72A55493CE5}" type="pres">
      <dgm:prSet presAssocID="{B97B40D8-6AE9-483E-AEB4-374FC26920C7}" presName="iconBgRect" presStyleLbl="bgShp" presStyleIdx="3" presStyleCnt="6"/>
      <dgm:spPr/>
    </dgm:pt>
    <dgm:pt modelId="{6E27B664-FB5D-49FF-B1AD-89D3E2C2EA6E}" type="pres">
      <dgm:prSet presAssocID="{B97B40D8-6AE9-483E-AEB4-374FC26920C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BBD826E2-7676-4E9C-A16E-EA1DF9CEB357}" type="pres">
      <dgm:prSet presAssocID="{B97B40D8-6AE9-483E-AEB4-374FC26920C7}" presName="spaceRect" presStyleCnt="0"/>
      <dgm:spPr/>
    </dgm:pt>
    <dgm:pt modelId="{903B631A-98C8-4350-B5B7-AB2AF1E12A51}" type="pres">
      <dgm:prSet presAssocID="{B97B40D8-6AE9-483E-AEB4-374FC26920C7}" presName="textRect" presStyleLbl="revTx" presStyleIdx="3" presStyleCnt="6">
        <dgm:presLayoutVars>
          <dgm:chMax val="1"/>
          <dgm:chPref val="1"/>
        </dgm:presLayoutVars>
      </dgm:prSet>
      <dgm:spPr/>
    </dgm:pt>
    <dgm:pt modelId="{EC012EBE-3159-4697-ACE1-45D94256F50E}" type="pres">
      <dgm:prSet presAssocID="{4EF1B244-DF2D-4524-A9E2-91825C9548B6}" presName="sibTrans" presStyleLbl="sibTrans2D1" presStyleIdx="0" presStyleCnt="0"/>
      <dgm:spPr/>
    </dgm:pt>
    <dgm:pt modelId="{AFE351DE-FDB6-4CEF-A871-2943956CAF8A}" type="pres">
      <dgm:prSet presAssocID="{A6F9E805-CE20-4101-A2CB-262D9E559667}" presName="compNode" presStyleCnt="0"/>
      <dgm:spPr/>
    </dgm:pt>
    <dgm:pt modelId="{6419B7B3-8B91-4ABB-8350-DAB772E19591}" type="pres">
      <dgm:prSet presAssocID="{A6F9E805-CE20-4101-A2CB-262D9E559667}" presName="iconBgRect" presStyleLbl="bgShp" presStyleIdx="4" presStyleCnt="6"/>
      <dgm:spPr/>
    </dgm:pt>
    <dgm:pt modelId="{DE8B4AF1-A023-4457-8238-335D65F9788E}" type="pres">
      <dgm:prSet presAssocID="{A6F9E805-CE20-4101-A2CB-262D9E55966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2C3D381B-9427-48AB-B739-C43BF292933D}" type="pres">
      <dgm:prSet presAssocID="{A6F9E805-CE20-4101-A2CB-262D9E559667}" presName="spaceRect" presStyleCnt="0"/>
      <dgm:spPr/>
    </dgm:pt>
    <dgm:pt modelId="{91D647D6-B236-43C0-9CED-1605D4FB1918}" type="pres">
      <dgm:prSet presAssocID="{A6F9E805-CE20-4101-A2CB-262D9E559667}" presName="textRect" presStyleLbl="revTx" presStyleIdx="4" presStyleCnt="6">
        <dgm:presLayoutVars>
          <dgm:chMax val="1"/>
          <dgm:chPref val="1"/>
        </dgm:presLayoutVars>
      </dgm:prSet>
      <dgm:spPr/>
    </dgm:pt>
    <dgm:pt modelId="{09A1A9BB-0AE0-49F6-9FF3-058D4F01085D}" type="pres">
      <dgm:prSet presAssocID="{B28D4C75-088E-450C-81B3-6ACEDF24EA0B}" presName="sibTrans" presStyleLbl="sibTrans2D1" presStyleIdx="0" presStyleCnt="0"/>
      <dgm:spPr/>
    </dgm:pt>
    <dgm:pt modelId="{6C148C2F-8225-407B-BDC3-182F90BD5459}" type="pres">
      <dgm:prSet presAssocID="{4E393CA7-2922-4825-B894-773AA3D4B596}" presName="compNode" presStyleCnt="0"/>
      <dgm:spPr/>
    </dgm:pt>
    <dgm:pt modelId="{F7774484-9044-45A0-97D6-A11201E09A7B}" type="pres">
      <dgm:prSet presAssocID="{4E393CA7-2922-4825-B894-773AA3D4B596}" presName="iconBgRect" presStyleLbl="bgShp" presStyleIdx="5" presStyleCnt="6"/>
      <dgm:spPr/>
    </dgm:pt>
    <dgm:pt modelId="{5B4CE8D5-3F1C-4A94-8035-05D86FDB98E1}" type="pres">
      <dgm:prSet presAssocID="{4E393CA7-2922-4825-B894-773AA3D4B59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atabase"/>
        </a:ext>
      </dgm:extLst>
    </dgm:pt>
    <dgm:pt modelId="{322827FC-60AA-4A90-885F-BE4E6BDB7AA7}" type="pres">
      <dgm:prSet presAssocID="{4E393CA7-2922-4825-B894-773AA3D4B596}" presName="spaceRect" presStyleCnt="0"/>
      <dgm:spPr/>
    </dgm:pt>
    <dgm:pt modelId="{14BDE378-8D97-4DC7-9369-5F7CD34734A5}" type="pres">
      <dgm:prSet presAssocID="{4E393CA7-2922-4825-B894-773AA3D4B596}" presName="textRect" presStyleLbl="revTx" presStyleIdx="5" presStyleCnt="6">
        <dgm:presLayoutVars>
          <dgm:chMax val="1"/>
          <dgm:chPref val="1"/>
        </dgm:presLayoutVars>
      </dgm:prSet>
      <dgm:spPr/>
    </dgm:pt>
  </dgm:ptLst>
  <dgm:cxnLst>
    <dgm:cxn modelId="{67186D0F-7AB4-4A8F-A56E-251A158EAFFA}" type="presOf" srcId="{B28D4C75-088E-450C-81B3-6ACEDF24EA0B}" destId="{09A1A9BB-0AE0-49F6-9FF3-058D4F01085D}" srcOrd="0" destOrd="0" presId="urn:microsoft.com/office/officeart/2018/2/layout/IconCircleList"/>
    <dgm:cxn modelId="{6CE3E614-73A3-40D9-8D01-9F1C206E3029}" srcId="{F1A5A45D-FF54-490E-920B-888BA93158E2}" destId="{4E393CA7-2922-4825-B894-773AA3D4B596}" srcOrd="5" destOrd="0" parTransId="{E9CEB02B-86A8-44FD-8110-EAA40876C6F0}" sibTransId="{15A2C138-158E-421A-B41A-E42CCC8028F4}"/>
    <dgm:cxn modelId="{E803D018-4F7C-4FD2-B8E6-A387C1B4E9BD}" type="presOf" srcId="{B97B40D8-6AE9-483E-AEB4-374FC26920C7}" destId="{903B631A-98C8-4350-B5B7-AB2AF1E12A51}" srcOrd="0" destOrd="0" presId="urn:microsoft.com/office/officeart/2018/2/layout/IconCircleList"/>
    <dgm:cxn modelId="{088A2B1C-0718-4071-830C-3F3E4438D652}" type="presOf" srcId="{DB2AA17B-EB47-4723-A729-3780F9970F23}" destId="{2F134852-8771-4533-B8EF-690CD95146CB}" srcOrd="0" destOrd="0" presId="urn:microsoft.com/office/officeart/2018/2/layout/IconCircleList"/>
    <dgm:cxn modelId="{837A3C20-A927-4A0E-89F0-A2F322075D46}" type="presOf" srcId="{903A1D60-5247-4AD1-A3DD-C9A171098E19}" destId="{146CB61D-830C-49A3-8659-1FD5F64FF927}" srcOrd="0" destOrd="0" presId="urn:microsoft.com/office/officeart/2018/2/layout/IconCircleList"/>
    <dgm:cxn modelId="{304FF63C-671E-4D88-9E87-B0C2D39D824F}" type="presOf" srcId="{A6F9E805-CE20-4101-A2CB-262D9E559667}" destId="{91D647D6-B236-43C0-9CED-1605D4FB1918}" srcOrd="0" destOrd="0" presId="urn:microsoft.com/office/officeart/2018/2/layout/IconCircleList"/>
    <dgm:cxn modelId="{1AA69643-9C51-4B43-8F66-D42556C99599}" srcId="{F1A5A45D-FF54-490E-920B-888BA93158E2}" destId="{A6F9E805-CE20-4101-A2CB-262D9E559667}" srcOrd="4" destOrd="0" parTransId="{A707FCE7-592E-4C1F-AFA5-E672C9F8BE8B}" sibTransId="{B28D4C75-088E-450C-81B3-6ACEDF24EA0B}"/>
    <dgm:cxn modelId="{4F0CA865-857A-431C-99A9-FF7E1F969A7B}" srcId="{F1A5A45D-FF54-490E-920B-888BA93158E2}" destId="{DB2AA17B-EB47-4723-A729-3780F9970F23}" srcOrd="0" destOrd="0" parTransId="{F83DB60E-885A-4FE8-9767-CB7A37C21AAB}" sibTransId="{5A4231BD-ABBC-45C3-8552-3495298B924A}"/>
    <dgm:cxn modelId="{17561B66-A495-49F3-860E-A398AB68F289}" type="presOf" srcId="{B41B72C6-5A13-4403-8EBE-DD600F4F5D4B}" destId="{9E22483F-F6CD-4E53-8BEB-3672127EA3D3}" srcOrd="0" destOrd="0" presId="urn:microsoft.com/office/officeart/2018/2/layout/IconCircleList"/>
    <dgm:cxn modelId="{78EB1C66-E861-445D-839A-C2139117A3F5}" type="presOf" srcId="{F1A5A45D-FF54-490E-920B-888BA93158E2}" destId="{CAFB7E6D-2DA8-49D6-A70C-F9ED6D8C6BEB}" srcOrd="0" destOrd="0" presId="urn:microsoft.com/office/officeart/2018/2/layout/IconCircleList"/>
    <dgm:cxn modelId="{A4422F77-6B39-4DFC-8802-E52067DD7445}" type="presOf" srcId="{8118BEB3-728A-4B0F-ABF9-4E06737BD699}" destId="{0C570C04-4A32-422E-862A-655B4330F682}" srcOrd="0" destOrd="0" presId="urn:microsoft.com/office/officeart/2018/2/layout/IconCircleList"/>
    <dgm:cxn modelId="{C6EF9877-80CC-4A5D-8F9D-024F31D11E9F}" srcId="{F1A5A45D-FF54-490E-920B-888BA93158E2}" destId="{8118BEB3-728A-4B0F-ABF9-4E06737BD699}" srcOrd="1" destOrd="0" parTransId="{3FE06C94-D457-4368-8615-80A6DF3EE157}" sibTransId="{607803BE-5C92-41FD-96F1-2DC3C66EF3ED}"/>
    <dgm:cxn modelId="{6C87BF8D-BA90-43DB-A3EF-3161DCE36BB7}" type="presOf" srcId="{607803BE-5C92-41FD-96F1-2DC3C66EF3ED}" destId="{084BD624-E9E7-4F4B-9459-C974C2D8DD77}" srcOrd="0" destOrd="0" presId="urn:microsoft.com/office/officeart/2018/2/layout/IconCircleList"/>
    <dgm:cxn modelId="{6B3833AA-DA9C-4D0E-A58F-7194954A392E}" type="presOf" srcId="{5A4231BD-ABBC-45C3-8552-3495298B924A}" destId="{ECA59222-F544-4BF0-AD3E-37CE5ACBD783}" srcOrd="0" destOrd="0" presId="urn:microsoft.com/office/officeart/2018/2/layout/IconCircleList"/>
    <dgm:cxn modelId="{D1FBDCCA-0D7A-4D38-9B3A-158DAA60ED4D}" type="presOf" srcId="{4E393CA7-2922-4825-B894-773AA3D4B596}" destId="{14BDE378-8D97-4DC7-9369-5F7CD34734A5}" srcOrd="0" destOrd="0" presId="urn:microsoft.com/office/officeart/2018/2/layout/IconCircleList"/>
    <dgm:cxn modelId="{759244DF-D222-4110-AD64-82413DE972FB}" type="presOf" srcId="{4EF1B244-DF2D-4524-A9E2-91825C9548B6}" destId="{EC012EBE-3159-4697-ACE1-45D94256F50E}" srcOrd="0" destOrd="0" presId="urn:microsoft.com/office/officeart/2018/2/layout/IconCircleList"/>
    <dgm:cxn modelId="{3EF3DCE9-79B6-41D2-B680-209C47E0EEFA}" srcId="{F1A5A45D-FF54-490E-920B-888BA93158E2}" destId="{B97B40D8-6AE9-483E-AEB4-374FC26920C7}" srcOrd="3" destOrd="0" parTransId="{944B0621-0CC6-4E5E-8D16-1B2FFB10772D}" sibTransId="{4EF1B244-DF2D-4524-A9E2-91825C9548B6}"/>
    <dgm:cxn modelId="{239856F3-51FA-4685-9EDA-9F45B50C1E1F}" srcId="{F1A5A45D-FF54-490E-920B-888BA93158E2}" destId="{903A1D60-5247-4AD1-A3DD-C9A171098E19}" srcOrd="2" destOrd="0" parTransId="{708B2CB5-4218-4FD5-B52D-84693903A6B5}" sibTransId="{B41B72C6-5A13-4403-8EBE-DD600F4F5D4B}"/>
    <dgm:cxn modelId="{0D2FB76D-4568-4FF7-897D-18EE0D5BF88B}" type="presParOf" srcId="{CAFB7E6D-2DA8-49D6-A70C-F9ED6D8C6BEB}" destId="{BED4429F-B276-4946-8F26-1372686179C1}" srcOrd="0" destOrd="0" presId="urn:microsoft.com/office/officeart/2018/2/layout/IconCircleList"/>
    <dgm:cxn modelId="{E7FC2E2B-93A6-4552-A5C6-8C2FB2E839E6}" type="presParOf" srcId="{BED4429F-B276-4946-8F26-1372686179C1}" destId="{446E3B8B-6376-42A6-8C45-195474FEFA6D}" srcOrd="0" destOrd="0" presId="urn:microsoft.com/office/officeart/2018/2/layout/IconCircleList"/>
    <dgm:cxn modelId="{84B14000-00C0-40AD-BB14-BC788FE8B2D6}" type="presParOf" srcId="{446E3B8B-6376-42A6-8C45-195474FEFA6D}" destId="{7A35CB45-B17D-4959-814E-456B55B51611}" srcOrd="0" destOrd="0" presId="urn:microsoft.com/office/officeart/2018/2/layout/IconCircleList"/>
    <dgm:cxn modelId="{2857EF99-222C-44DB-A3BA-779104B960DA}" type="presParOf" srcId="{446E3B8B-6376-42A6-8C45-195474FEFA6D}" destId="{28062D7B-F40D-4779-9F45-98E64711D717}" srcOrd="1" destOrd="0" presId="urn:microsoft.com/office/officeart/2018/2/layout/IconCircleList"/>
    <dgm:cxn modelId="{30113B7C-98E2-4719-B638-FB4D1A40FF51}" type="presParOf" srcId="{446E3B8B-6376-42A6-8C45-195474FEFA6D}" destId="{A6A92F82-7F9B-4F4B-B7EB-23B7EB90B006}" srcOrd="2" destOrd="0" presId="urn:microsoft.com/office/officeart/2018/2/layout/IconCircleList"/>
    <dgm:cxn modelId="{53B0639F-BF7E-4743-BB5A-EC851BEBCEF5}" type="presParOf" srcId="{446E3B8B-6376-42A6-8C45-195474FEFA6D}" destId="{2F134852-8771-4533-B8EF-690CD95146CB}" srcOrd="3" destOrd="0" presId="urn:microsoft.com/office/officeart/2018/2/layout/IconCircleList"/>
    <dgm:cxn modelId="{BEDE78A5-68F7-4EEE-98FD-CD9AC10E9E91}" type="presParOf" srcId="{BED4429F-B276-4946-8F26-1372686179C1}" destId="{ECA59222-F544-4BF0-AD3E-37CE5ACBD783}" srcOrd="1" destOrd="0" presId="urn:microsoft.com/office/officeart/2018/2/layout/IconCircleList"/>
    <dgm:cxn modelId="{B50E7F70-234E-4258-92C3-D37DC3E831C7}" type="presParOf" srcId="{BED4429F-B276-4946-8F26-1372686179C1}" destId="{4A16A139-D2BA-4AA2-94FC-22A369CEAB8F}" srcOrd="2" destOrd="0" presId="urn:microsoft.com/office/officeart/2018/2/layout/IconCircleList"/>
    <dgm:cxn modelId="{EB0956CF-0AB6-4A0E-83BC-91A986250C20}" type="presParOf" srcId="{4A16A139-D2BA-4AA2-94FC-22A369CEAB8F}" destId="{46EECE93-2BDA-46B9-98AA-BF426B503BB0}" srcOrd="0" destOrd="0" presId="urn:microsoft.com/office/officeart/2018/2/layout/IconCircleList"/>
    <dgm:cxn modelId="{74A059FC-AA21-4405-B1F6-41EE39A3DF2F}" type="presParOf" srcId="{4A16A139-D2BA-4AA2-94FC-22A369CEAB8F}" destId="{8196EB76-F2E5-4C88-A6A0-070D197181C6}" srcOrd="1" destOrd="0" presId="urn:microsoft.com/office/officeart/2018/2/layout/IconCircleList"/>
    <dgm:cxn modelId="{DE1FF9D1-BF4E-4CC8-B08A-6CEFC278DEBC}" type="presParOf" srcId="{4A16A139-D2BA-4AA2-94FC-22A369CEAB8F}" destId="{524EF5A2-549D-436F-B0F2-011E15AD3AFE}" srcOrd="2" destOrd="0" presId="urn:microsoft.com/office/officeart/2018/2/layout/IconCircleList"/>
    <dgm:cxn modelId="{FF6CA277-DACA-4FD9-9838-33391F449FD5}" type="presParOf" srcId="{4A16A139-D2BA-4AA2-94FC-22A369CEAB8F}" destId="{0C570C04-4A32-422E-862A-655B4330F682}" srcOrd="3" destOrd="0" presId="urn:microsoft.com/office/officeart/2018/2/layout/IconCircleList"/>
    <dgm:cxn modelId="{76C349BC-E665-4630-A0B3-19C438FD0865}" type="presParOf" srcId="{BED4429F-B276-4946-8F26-1372686179C1}" destId="{084BD624-E9E7-4F4B-9459-C974C2D8DD77}" srcOrd="3" destOrd="0" presId="urn:microsoft.com/office/officeart/2018/2/layout/IconCircleList"/>
    <dgm:cxn modelId="{ECA98061-8CBE-41B2-8ABA-31469292146F}" type="presParOf" srcId="{BED4429F-B276-4946-8F26-1372686179C1}" destId="{7C27C357-3F59-4EFF-94BE-4297F4168401}" srcOrd="4" destOrd="0" presId="urn:microsoft.com/office/officeart/2018/2/layout/IconCircleList"/>
    <dgm:cxn modelId="{785D8975-8D89-40D7-83B1-CDABB80D4BD4}" type="presParOf" srcId="{7C27C357-3F59-4EFF-94BE-4297F4168401}" destId="{1AA4D7DE-EF82-4634-B98F-EB571CD99606}" srcOrd="0" destOrd="0" presId="urn:microsoft.com/office/officeart/2018/2/layout/IconCircleList"/>
    <dgm:cxn modelId="{9F97FCAA-D177-4AF0-890A-51C5D5332F4B}" type="presParOf" srcId="{7C27C357-3F59-4EFF-94BE-4297F4168401}" destId="{FEE83720-703A-42A3-9014-5E196A12597F}" srcOrd="1" destOrd="0" presId="urn:microsoft.com/office/officeart/2018/2/layout/IconCircleList"/>
    <dgm:cxn modelId="{FAEC9D03-BEC7-41B1-8069-F010A7185EBB}" type="presParOf" srcId="{7C27C357-3F59-4EFF-94BE-4297F4168401}" destId="{046B2CF8-0D74-48E9-B7DD-C970918FEBA7}" srcOrd="2" destOrd="0" presId="urn:microsoft.com/office/officeart/2018/2/layout/IconCircleList"/>
    <dgm:cxn modelId="{996D879D-D7F4-49EF-8623-212236A5F931}" type="presParOf" srcId="{7C27C357-3F59-4EFF-94BE-4297F4168401}" destId="{146CB61D-830C-49A3-8659-1FD5F64FF927}" srcOrd="3" destOrd="0" presId="urn:microsoft.com/office/officeart/2018/2/layout/IconCircleList"/>
    <dgm:cxn modelId="{028A84DC-BC46-4A5D-87F6-54DE3D886BFE}" type="presParOf" srcId="{BED4429F-B276-4946-8F26-1372686179C1}" destId="{9E22483F-F6CD-4E53-8BEB-3672127EA3D3}" srcOrd="5" destOrd="0" presId="urn:microsoft.com/office/officeart/2018/2/layout/IconCircleList"/>
    <dgm:cxn modelId="{FFAB036D-5303-42D3-8752-164C70A16FFA}" type="presParOf" srcId="{BED4429F-B276-4946-8F26-1372686179C1}" destId="{224491BA-CE7F-4BD9-B5DA-2263BA34BA52}" srcOrd="6" destOrd="0" presId="urn:microsoft.com/office/officeart/2018/2/layout/IconCircleList"/>
    <dgm:cxn modelId="{64DFEB0B-869C-432A-AA28-95132CE72647}" type="presParOf" srcId="{224491BA-CE7F-4BD9-B5DA-2263BA34BA52}" destId="{27CC408B-D5FD-45F1-9207-E72A55493CE5}" srcOrd="0" destOrd="0" presId="urn:microsoft.com/office/officeart/2018/2/layout/IconCircleList"/>
    <dgm:cxn modelId="{A6F41DA4-4167-4CC2-B201-249E683148AF}" type="presParOf" srcId="{224491BA-CE7F-4BD9-B5DA-2263BA34BA52}" destId="{6E27B664-FB5D-49FF-B1AD-89D3E2C2EA6E}" srcOrd="1" destOrd="0" presId="urn:microsoft.com/office/officeart/2018/2/layout/IconCircleList"/>
    <dgm:cxn modelId="{D8548CE0-128A-4610-8CEC-A02D8AE4F21A}" type="presParOf" srcId="{224491BA-CE7F-4BD9-B5DA-2263BA34BA52}" destId="{BBD826E2-7676-4E9C-A16E-EA1DF9CEB357}" srcOrd="2" destOrd="0" presId="urn:microsoft.com/office/officeart/2018/2/layout/IconCircleList"/>
    <dgm:cxn modelId="{B0FE8925-509D-4154-99B6-1C0E452323FD}" type="presParOf" srcId="{224491BA-CE7F-4BD9-B5DA-2263BA34BA52}" destId="{903B631A-98C8-4350-B5B7-AB2AF1E12A51}" srcOrd="3" destOrd="0" presId="urn:microsoft.com/office/officeart/2018/2/layout/IconCircleList"/>
    <dgm:cxn modelId="{186D523B-4D43-4559-8A0F-75FBDD455539}" type="presParOf" srcId="{BED4429F-B276-4946-8F26-1372686179C1}" destId="{EC012EBE-3159-4697-ACE1-45D94256F50E}" srcOrd="7" destOrd="0" presId="urn:microsoft.com/office/officeart/2018/2/layout/IconCircleList"/>
    <dgm:cxn modelId="{0B58EF71-8B75-417A-B98C-BB4E94190962}" type="presParOf" srcId="{BED4429F-B276-4946-8F26-1372686179C1}" destId="{AFE351DE-FDB6-4CEF-A871-2943956CAF8A}" srcOrd="8" destOrd="0" presId="urn:microsoft.com/office/officeart/2018/2/layout/IconCircleList"/>
    <dgm:cxn modelId="{4AA82B2E-14FC-43ED-AB7E-D718261AD9E7}" type="presParOf" srcId="{AFE351DE-FDB6-4CEF-A871-2943956CAF8A}" destId="{6419B7B3-8B91-4ABB-8350-DAB772E19591}" srcOrd="0" destOrd="0" presId="urn:microsoft.com/office/officeart/2018/2/layout/IconCircleList"/>
    <dgm:cxn modelId="{07B51803-5475-4C82-B907-14CC1FBD5051}" type="presParOf" srcId="{AFE351DE-FDB6-4CEF-A871-2943956CAF8A}" destId="{DE8B4AF1-A023-4457-8238-335D65F9788E}" srcOrd="1" destOrd="0" presId="urn:microsoft.com/office/officeart/2018/2/layout/IconCircleList"/>
    <dgm:cxn modelId="{0B9BBDBF-25EF-4EB1-87A3-BC33B7DBCECB}" type="presParOf" srcId="{AFE351DE-FDB6-4CEF-A871-2943956CAF8A}" destId="{2C3D381B-9427-48AB-B739-C43BF292933D}" srcOrd="2" destOrd="0" presId="urn:microsoft.com/office/officeart/2018/2/layout/IconCircleList"/>
    <dgm:cxn modelId="{1F4E6111-4250-4325-94BE-0D2160913F63}" type="presParOf" srcId="{AFE351DE-FDB6-4CEF-A871-2943956CAF8A}" destId="{91D647D6-B236-43C0-9CED-1605D4FB1918}" srcOrd="3" destOrd="0" presId="urn:microsoft.com/office/officeart/2018/2/layout/IconCircleList"/>
    <dgm:cxn modelId="{2E0686CF-B821-4103-A33F-F3EBB2691532}" type="presParOf" srcId="{BED4429F-B276-4946-8F26-1372686179C1}" destId="{09A1A9BB-0AE0-49F6-9FF3-058D4F01085D}" srcOrd="9" destOrd="0" presId="urn:microsoft.com/office/officeart/2018/2/layout/IconCircleList"/>
    <dgm:cxn modelId="{F846F196-A3E6-467F-8149-A96B8E5067C7}" type="presParOf" srcId="{BED4429F-B276-4946-8F26-1372686179C1}" destId="{6C148C2F-8225-407B-BDC3-182F90BD5459}" srcOrd="10" destOrd="0" presId="urn:microsoft.com/office/officeart/2018/2/layout/IconCircleList"/>
    <dgm:cxn modelId="{387936B1-3BCC-4B44-9A00-6C455F90E38D}" type="presParOf" srcId="{6C148C2F-8225-407B-BDC3-182F90BD5459}" destId="{F7774484-9044-45A0-97D6-A11201E09A7B}" srcOrd="0" destOrd="0" presId="urn:microsoft.com/office/officeart/2018/2/layout/IconCircleList"/>
    <dgm:cxn modelId="{59179299-644D-4542-896F-7D58208BB0F6}" type="presParOf" srcId="{6C148C2F-8225-407B-BDC3-182F90BD5459}" destId="{5B4CE8D5-3F1C-4A94-8035-05D86FDB98E1}" srcOrd="1" destOrd="0" presId="urn:microsoft.com/office/officeart/2018/2/layout/IconCircleList"/>
    <dgm:cxn modelId="{B125BD81-F968-461F-8761-BBADCE1F9C71}" type="presParOf" srcId="{6C148C2F-8225-407B-BDC3-182F90BD5459}" destId="{322827FC-60AA-4A90-885F-BE4E6BDB7AA7}" srcOrd="2" destOrd="0" presId="urn:microsoft.com/office/officeart/2018/2/layout/IconCircleList"/>
    <dgm:cxn modelId="{2FE6D0C2-69AC-48BE-AAAF-26FA814E0868}" type="presParOf" srcId="{6C148C2F-8225-407B-BDC3-182F90BD5459}" destId="{14BDE378-8D97-4DC7-9369-5F7CD34734A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9E8E8-E604-4353-98F8-E76148D6803F}">
      <dsp:nvSpPr>
        <dsp:cNvPr id="0" name=""/>
        <dsp:cNvSpPr/>
      </dsp:nvSpPr>
      <dsp:spPr>
        <a:xfrm>
          <a:off x="1228" y="234244"/>
          <a:ext cx="4312517" cy="27384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C8799-2AC8-4C85-AB91-A530192C6AFD}">
      <dsp:nvSpPr>
        <dsp:cNvPr id="0" name=""/>
        <dsp:cNvSpPr/>
      </dsp:nvSpPr>
      <dsp:spPr>
        <a:xfrm>
          <a:off x="480397" y="689454"/>
          <a:ext cx="4312517" cy="27384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HUD clarified that CDBG program and other HUD CPD programs are federal public benefits under the definition in the Personal Responsibility and Work Opportunity Reconciliation Act of (1996) (PRWORA) and therefore subject to immigration verification requirements for eligibility.</a:t>
          </a:r>
        </a:p>
      </dsp:txBody>
      <dsp:txXfrm>
        <a:off x="560603" y="769660"/>
        <a:ext cx="4152105" cy="2578036"/>
      </dsp:txXfrm>
    </dsp:sp>
    <dsp:sp modelId="{6CFCF684-E261-4BC0-A8A9-D7F9819E0DC2}">
      <dsp:nvSpPr>
        <dsp:cNvPr id="0" name=""/>
        <dsp:cNvSpPr/>
      </dsp:nvSpPr>
      <dsp:spPr>
        <a:xfrm>
          <a:off x="5272083" y="234244"/>
          <a:ext cx="4312517" cy="27384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F4773-F6F3-40F7-9051-8394F8813562}">
      <dsp:nvSpPr>
        <dsp:cNvPr id="0" name=""/>
        <dsp:cNvSpPr/>
      </dsp:nvSpPr>
      <dsp:spPr>
        <a:xfrm>
          <a:off x="5751251" y="689454"/>
          <a:ext cx="4312517" cy="27384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Systemic Alien Verification for Entitlements (SAVE) system is a tool for grantees to verify the immigration status of program beneficiaries. </a:t>
          </a:r>
        </a:p>
      </dsp:txBody>
      <dsp:txXfrm>
        <a:off x="5831457" y="769660"/>
        <a:ext cx="4152105" cy="25780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BD76F-9709-446C-A559-EE508943CB8B}">
      <dsp:nvSpPr>
        <dsp:cNvPr id="0" name=""/>
        <dsp:cNvSpPr/>
      </dsp:nvSpPr>
      <dsp:spPr>
        <a:xfrm>
          <a:off x="2766545" y="1788"/>
          <a:ext cx="1888294" cy="9441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HUD form 2516 (MBE/WBE) and Section 3</a:t>
          </a:r>
        </a:p>
      </dsp:txBody>
      <dsp:txXfrm>
        <a:off x="2794198" y="29441"/>
        <a:ext cx="1832988" cy="888841"/>
      </dsp:txXfrm>
    </dsp:sp>
    <dsp:sp modelId="{FB5B1A5E-5BF6-4F16-8184-2AF8B7A58109}">
      <dsp:nvSpPr>
        <dsp:cNvPr id="0" name=""/>
        <dsp:cNvSpPr/>
      </dsp:nvSpPr>
      <dsp:spPr>
        <a:xfrm>
          <a:off x="2766545" y="1087557"/>
          <a:ext cx="1888294" cy="9441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Not on HUD website</a:t>
          </a:r>
        </a:p>
      </dsp:txBody>
      <dsp:txXfrm>
        <a:off x="2794198" y="1115210"/>
        <a:ext cx="1832988" cy="888841"/>
      </dsp:txXfrm>
    </dsp:sp>
    <dsp:sp modelId="{4F62981B-335E-475F-9BB0-6329A4A0E526}">
      <dsp:nvSpPr>
        <dsp:cNvPr id="0" name=""/>
        <dsp:cNvSpPr/>
      </dsp:nvSpPr>
      <dsp:spPr>
        <a:xfrm>
          <a:off x="2766545" y="2173326"/>
          <a:ext cx="1888294" cy="9441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Should you submit to your HUD rep?</a:t>
          </a:r>
        </a:p>
      </dsp:txBody>
      <dsp:txXfrm>
        <a:off x="2794198" y="2200979"/>
        <a:ext cx="1832988" cy="888841"/>
      </dsp:txXfrm>
    </dsp:sp>
    <dsp:sp modelId="{1083221D-DAFA-4A47-AFCC-F9278FF8A880}">
      <dsp:nvSpPr>
        <dsp:cNvPr id="0" name=""/>
        <dsp:cNvSpPr/>
      </dsp:nvSpPr>
      <dsp:spPr>
        <a:xfrm rot="19457599">
          <a:off x="4567410" y="2350755"/>
          <a:ext cx="930176" cy="46406"/>
        </a:xfrm>
        <a:custGeom>
          <a:avLst/>
          <a:gdLst/>
          <a:ahLst/>
          <a:cxnLst/>
          <a:rect l="0" t="0" r="0" b="0"/>
          <a:pathLst>
            <a:path>
              <a:moveTo>
                <a:pt x="0" y="23203"/>
              </a:moveTo>
              <a:lnTo>
                <a:pt x="930176" y="2320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9244" y="2350703"/>
        <a:ext cx="46508" cy="46508"/>
      </dsp:txXfrm>
    </dsp:sp>
    <dsp:sp modelId="{7B3C894D-B854-4DC0-B3AA-039AE51E0B13}">
      <dsp:nvSpPr>
        <dsp:cNvPr id="0" name=""/>
        <dsp:cNvSpPr/>
      </dsp:nvSpPr>
      <dsp:spPr>
        <a:xfrm>
          <a:off x="5410157" y="1630442"/>
          <a:ext cx="1888294" cy="94414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Complete on an old form and do not formally submit? You have data for the record.</a:t>
          </a:r>
        </a:p>
      </dsp:txBody>
      <dsp:txXfrm>
        <a:off x="5437810" y="1658095"/>
        <a:ext cx="1832988" cy="888841"/>
      </dsp:txXfrm>
    </dsp:sp>
    <dsp:sp modelId="{9ED8CE51-FEC0-44FC-A13D-C6985D4EB49F}">
      <dsp:nvSpPr>
        <dsp:cNvPr id="0" name=""/>
        <dsp:cNvSpPr/>
      </dsp:nvSpPr>
      <dsp:spPr>
        <a:xfrm rot="2142401">
          <a:off x="4567410" y="2893639"/>
          <a:ext cx="930176" cy="46406"/>
        </a:xfrm>
        <a:custGeom>
          <a:avLst/>
          <a:gdLst/>
          <a:ahLst/>
          <a:cxnLst/>
          <a:rect l="0" t="0" r="0" b="0"/>
          <a:pathLst>
            <a:path>
              <a:moveTo>
                <a:pt x="0" y="23203"/>
              </a:moveTo>
              <a:lnTo>
                <a:pt x="930176" y="23203"/>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09244" y="2893588"/>
        <a:ext cx="46508" cy="46508"/>
      </dsp:txXfrm>
    </dsp:sp>
    <dsp:sp modelId="{9CD300F3-0699-4136-8AB9-4B72C4DDEFBB}">
      <dsp:nvSpPr>
        <dsp:cNvPr id="0" name=""/>
        <dsp:cNvSpPr/>
      </dsp:nvSpPr>
      <dsp:spPr>
        <a:xfrm>
          <a:off x="5410157" y="2716211"/>
          <a:ext cx="1888294" cy="94414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Submit to general HUD email?</a:t>
          </a:r>
        </a:p>
      </dsp:txBody>
      <dsp:txXfrm>
        <a:off x="5437810" y="2743864"/>
        <a:ext cx="1832988" cy="888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F732A-F5B1-41FA-9AD0-E23F60950794}">
      <dsp:nvSpPr>
        <dsp:cNvPr id="0" name=""/>
        <dsp:cNvSpPr/>
      </dsp:nvSpPr>
      <dsp:spPr>
        <a:xfrm>
          <a:off x="0" y="540"/>
          <a:ext cx="9810750" cy="12651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98E628-950D-45A2-9B18-8640BBEED631}">
      <dsp:nvSpPr>
        <dsp:cNvPr id="0" name=""/>
        <dsp:cNvSpPr/>
      </dsp:nvSpPr>
      <dsp:spPr>
        <a:xfrm>
          <a:off x="382709" y="285200"/>
          <a:ext cx="695835" cy="695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C4F7DF-DB30-4399-865F-62DE547B695A}">
      <dsp:nvSpPr>
        <dsp:cNvPr id="0" name=""/>
        <dsp:cNvSpPr/>
      </dsp:nvSpPr>
      <dsp:spPr>
        <a:xfrm>
          <a:off x="1461254" y="540"/>
          <a:ext cx="8349495" cy="126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96" tIns="133896" rIns="133896" bIns="133896" numCol="1" spcCol="1270" anchor="ctr" anchorCtr="0">
          <a:noAutofit/>
        </a:bodyPr>
        <a:lstStyle/>
        <a:p>
          <a:pPr marL="0" lvl="0" indent="0" algn="l" defTabSz="889000">
            <a:lnSpc>
              <a:spcPct val="90000"/>
            </a:lnSpc>
            <a:spcBef>
              <a:spcPct val="0"/>
            </a:spcBef>
            <a:spcAft>
              <a:spcPct val="35000"/>
            </a:spcAft>
            <a:buNone/>
          </a:pPr>
          <a:r>
            <a:rPr lang="en-US" sz="2000" kern="1200"/>
            <a:t>HUD required Surprise to add the following statements to their AAP and added them to their agreement. </a:t>
          </a:r>
        </a:p>
      </dsp:txBody>
      <dsp:txXfrm>
        <a:off x="1461254" y="540"/>
        <a:ext cx="8349495" cy="1265155"/>
      </dsp:txXfrm>
    </dsp:sp>
    <dsp:sp modelId="{E35EC643-132A-4F80-AE9A-8083BD65D15F}">
      <dsp:nvSpPr>
        <dsp:cNvPr id="0" name=""/>
        <dsp:cNvSpPr/>
      </dsp:nvSpPr>
      <dsp:spPr>
        <a:xfrm>
          <a:off x="0" y="1581984"/>
          <a:ext cx="9810750" cy="12651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D8105-A31E-4AC6-A89E-FA5EDA5025E4}">
      <dsp:nvSpPr>
        <dsp:cNvPr id="0" name=""/>
        <dsp:cNvSpPr/>
      </dsp:nvSpPr>
      <dsp:spPr>
        <a:xfrm>
          <a:off x="382709" y="1866644"/>
          <a:ext cx="695835" cy="695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D390B3-FF82-442C-95BC-795E239E2FE1}">
      <dsp:nvSpPr>
        <dsp:cNvPr id="0" name=""/>
        <dsp:cNvSpPr/>
      </dsp:nvSpPr>
      <dsp:spPr>
        <a:xfrm>
          <a:off x="1461254" y="1581984"/>
          <a:ext cx="8349495" cy="126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96" tIns="133896" rIns="133896" bIns="133896" numCol="1" spcCol="1270" anchor="ctr" anchorCtr="0">
          <a:noAutofit/>
        </a:bodyPr>
        <a:lstStyle/>
        <a:p>
          <a:pPr marL="0" lvl="0" indent="0" algn="l" defTabSz="889000">
            <a:lnSpc>
              <a:spcPct val="90000"/>
            </a:lnSpc>
            <a:spcBef>
              <a:spcPct val="0"/>
            </a:spcBef>
            <a:spcAft>
              <a:spcPct val="35000"/>
            </a:spcAft>
            <a:buNone/>
          </a:pPr>
          <a:r>
            <a:rPr lang="en-US" sz="2000" i="1" kern="1200"/>
            <a:t>The Subrecipient agrees that its compliance in all respects with all applicable Federal anti-discrimination laws is material to the U.S. Government’s payment decisions for purposes of section 3729(b)(4) of title 31, United States Code.</a:t>
          </a:r>
          <a:endParaRPr lang="en-US" sz="2000" kern="1200"/>
        </a:p>
      </dsp:txBody>
      <dsp:txXfrm>
        <a:off x="1461254" y="1581984"/>
        <a:ext cx="8349495" cy="1265155"/>
      </dsp:txXfrm>
    </dsp:sp>
    <dsp:sp modelId="{9B6254A7-EBFF-420C-9EC6-29C98B1ABE19}">
      <dsp:nvSpPr>
        <dsp:cNvPr id="0" name=""/>
        <dsp:cNvSpPr/>
      </dsp:nvSpPr>
      <dsp:spPr>
        <a:xfrm>
          <a:off x="0" y="3163429"/>
          <a:ext cx="9810750" cy="12651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2E43A-87EA-4401-8581-EBE5203FE211}">
      <dsp:nvSpPr>
        <dsp:cNvPr id="0" name=""/>
        <dsp:cNvSpPr/>
      </dsp:nvSpPr>
      <dsp:spPr>
        <a:xfrm>
          <a:off x="382709" y="3448088"/>
          <a:ext cx="695835" cy="6958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42AB6-B3D1-42CA-915E-2EDE613D287A}">
      <dsp:nvSpPr>
        <dsp:cNvPr id="0" name=""/>
        <dsp:cNvSpPr/>
      </dsp:nvSpPr>
      <dsp:spPr>
        <a:xfrm>
          <a:off x="1461254" y="3163429"/>
          <a:ext cx="8349495" cy="126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96" tIns="133896" rIns="133896" bIns="133896" numCol="1" spcCol="1270" anchor="ctr" anchorCtr="0">
          <a:noAutofit/>
        </a:bodyPr>
        <a:lstStyle/>
        <a:p>
          <a:pPr marL="0" lvl="0" indent="0" algn="l" defTabSz="889000">
            <a:lnSpc>
              <a:spcPct val="90000"/>
            </a:lnSpc>
            <a:spcBef>
              <a:spcPct val="0"/>
            </a:spcBef>
            <a:spcAft>
              <a:spcPct val="35000"/>
            </a:spcAft>
            <a:buNone/>
          </a:pPr>
          <a:r>
            <a:rPr lang="en-US" sz="2000" i="1" kern="1200"/>
            <a:t>The Subrecipient will not operate any programs that violate any applicable Federal anti-discrimination laws, including Title VI of the Civil Rights Act of 1964.</a:t>
          </a:r>
          <a:endParaRPr lang="en-US" sz="2000" kern="1200"/>
        </a:p>
      </dsp:txBody>
      <dsp:txXfrm>
        <a:off x="1461254" y="3163429"/>
        <a:ext cx="8349495" cy="12651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09C0F-0A93-4C7A-A307-95AD8B7C8BD0}">
      <dsp:nvSpPr>
        <dsp:cNvPr id="0" name=""/>
        <dsp:cNvSpPr/>
      </dsp:nvSpPr>
      <dsp:spPr>
        <a:xfrm>
          <a:off x="0" y="540"/>
          <a:ext cx="9810604" cy="12650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E68B53-5BA7-42A0-8905-A52602ED2D0C}">
      <dsp:nvSpPr>
        <dsp:cNvPr id="0" name=""/>
        <dsp:cNvSpPr/>
      </dsp:nvSpPr>
      <dsp:spPr>
        <a:xfrm>
          <a:off x="382677" y="285176"/>
          <a:ext cx="695776" cy="695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5766B-C12A-4CCE-8AD9-C315929F49FA}">
      <dsp:nvSpPr>
        <dsp:cNvPr id="0" name=""/>
        <dsp:cNvSpPr/>
      </dsp:nvSpPr>
      <dsp:spPr>
        <a:xfrm>
          <a:off x="1461131" y="540"/>
          <a:ext cx="4414771" cy="1265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4" tIns="133884" rIns="133884" bIns="133884" numCol="1" spcCol="1270" anchor="ctr" anchorCtr="0">
          <a:noAutofit/>
        </a:bodyPr>
        <a:lstStyle/>
        <a:p>
          <a:pPr marL="0" lvl="0" indent="0" algn="l" defTabSz="1111250">
            <a:lnSpc>
              <a:spcPct val="100000"/>
            </a:lnSpc>
            <a:spcBef>
              <a:spcPct val="0"/>
            </a:spcBef>
            <a:spcAft>
              <a:spcPct val="35000"/>
            </a:spcAft>
            <a:buNone/>
          </a:pPr>
          <a:r>
            <a:rPr lang="en-US" sz="2500" kern="1200" baseline="0"/>
            <a:t>Surprise has added this to their MBE/WBE section:</a:t>
          </a:r>
          <a:endParaRPr lang="en-US" sz="2500" kern="1200"/>
        </a:p>
      </dsp:txBody>
      <dsp:txXfrm>
        <a:off x="1461131" y="540"/>
        <a:ext cx="4414771" cy="1265049"/>
      </dsp:txXfrm>
    </dsp:sp>
    <dsp:sp modelId="{646DE5DB-79E9-45FD-BB6C-237E80DB0FE6}">
      <dsp:nvSpPr>
        <dsp:cNvPr id="0" name=""/>
        <dsp:cNvSpPr/>
      </dsp:nvSpPr>
      <dsp:spPr>
        <a:xfrm>
          <a:off x="5875903" y="540"/>
          <a:ext cx="3934700" cy="1265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4" tIns="133884" rIns="133884" bIns="133884" numCol="1" spcCol="1270" anchor="ctr" anchorCtr="0">
          <a:noAutofit/>
        </a:bodyPr>
        <a:lstStyle/>
        <a:p>
          <a:pPr marL="0" lvl="0" indent="0" algn="l" defTabSz="800100">
            <a:lnSpc>
              <a:spcPct val="100000"/>
            </a:lnSpc>
            <a:spcBef>
              <a:spcPct val="0"/>
            </a:spcBef>
            <a:spcAft>
              <a:spcPct val="35000"/>
            </a:spcAft>
            <a:buNone/>
          </a:pPr>
          <a:r>
            <a:rPr lang="en-US" sz="1800" i="1" kern="1200" baseline="0" dirty="0"/>
            <a:t>The Subrecipient will comply with </a:t>
          </a:r>
          <a:r>
            <a:rPr lang="en-US" sz="1800" i="1" kern="1200" baseline="0" dirty="0">
              <a:hlinkClick xmlns:r="http://schemas.openxmlformats.org/officeDocument/2006/relationships" r:id="rId3"/>
            </a:rPr>
            <a:t>Executive Orders 14151 </a:t>
          </a:r>
          <a:r>
            <a:rPr lang="en-US" sz="1800" i="1" kern="1200" baseline="0" dirty="0"/>
            <a:t>and </a:t>
          </a:r>
          <a:r>
            <a:rPr lang="en-US" sz="1800" i="1" kern="1200" baseline="0" dirty="0">
              <a:hlinkClick xmlns:r="http://schemas.openxmlformats.org/officeDocument/2006/relationships" r:id="rId4"/>
            </a:rPr>
            <a:t>14173</a:t>
          </a:r>
          <a:r>
            <a:rPr lang="en-US" sz="1800" i="1" kern="1200" baseline="0" dirty="0"/>
            <a:t> when carrying out activities. </a:t>
          </a:r>
          <a:endParaRPr lang="en-US" sz="1800" kern="1200" dirty="0"/>
        </a:p>
      </dsp:txBody>
      <dsp:txXfrm>
        <a:off x="5875903" y="540"/>
        <a:ext cx="3934700" cy="1265049"/>
      </dsp:txXfrm>
    </dsp:sp>
    <dsp:sp modelId="{26016D52-2A2B-4460-80A3-45140E8305EC}">
      <dsp:nvSpPr>
        <dsp:cNvPr id="0" name=""/>
        <dsp:cNvSpPr/>
      </dsp:nvSpPr>
      <dsp:spPr>
        <a:xfrm>
          <a:off x="0" y="1581851"/>
          <a:ext cx="9810604" cy="12650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EDEBE-630A-471E-BFE4-A4B6485E0016}">
      <dsp:nvSpPr>
        <dsp:cNvPr id="0" name=""/>
        <dsp:cNvSpPr/>
      </dsp:nvSpPr>
      <dsp:spPr>
        <a:xfrm>
          <a:off x="382677" y="1866488"/>
          <a:ext cx="695776" cy="6957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9725D8-1205-4A2A-80B9-A44B09A60CEA}">
      <dsp:nvSpPr>
        <dsp:cNvPr id="0" name=""/>
        <dsp:cNvSpPr/>
      </dsp:nvSpPr>
      <dsp:spPr>
        <a:xfrm>
          <a:off x="1461131" y="1581851"/>
          <a:ext cx="8349472" cy="1265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4" tIns="133884" rIns="133884" bIns="133884" numCol="1" spcCol="1270" anchor="ctr" anchorCtr="0">
          <a:noAutofit/>
        </a:bodyPr>
        <a:lstStyle/>
        <a:p>
          <a:pPr marL="0" lvl="0" indent="0" algn="l" defTabSz="1111250">
            <a:lnSpc>
              <a:spcPct val="100000"/>
            </a:lnSpc>
            <a:spcBef>
              <a:spcPct val="0"/>
            </a:spcBef>
            <a:spcAft>
              <a:spcPct val="35000"/>
            </a:spcAft>
            <a:buNone/>
          </a:pPr>
          <a:r>
            <a:rPr lang="en-US" sz="2500" kern="1200" baseline="0" dirty="0"/>
            <a:t>EO 14151: Ending Radical and Wasteful Government DEI Programs and Preferencing</a:t>
          </a:r>
          <a:endParaRPr lang="en-US" sz="2500" kern="1200" dirty="0"/>
        </a:p>
      </dsp:txBody>
      <dsp:txXfrm>
        <a:off x="1461131" y="1581851"/>
        <a:ext cx="8349472" cy="1265049"/>
      </dsp:txXfrm>
    </dsp:sp>
    <dsp:sp modelId="{095A7107-EB9C-4C41-96A0-C843F01B990F}">
      <dsp:nvSpPr>
        <dsp:cNvPr id="0" name=""/>
        <dsp:cNvSpPr/>
      </dsp:nvSpPr>
      <dsp:spPr>
        <a:xfrm>
          <a:off x="0" y="3163163"/>
          <a:ext cx="9810604" cy="12650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6AE5BA-0262-426C-9AF0-25CEE578A3DA}">
      <dsp:nvSpPr>
        <dsp:cNvPr id="0" name=""/>
        <dsp:cNvSpPr/>
      </dsp:nvSpPr>
      <dsp:spPr>
        <a:xfrm>
          <a:off x="382677" y="3447799"/>
          <a:ext cx="695776" cy="6957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E9C51C-7BE3-46D0-A2AE-8224A8FD896C}">
      <dsp:nvSpPr>
        <dsp:cNvPr id="0" name=""/>
        <dsp:cNvSpPr/>
      </dsp:nvSpPr>
      <dsp:spPr>
        <a:xfrm>
          <a:off x="1461131" y="3163163"/>
          <a:ext cx="8349472" cy="1265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4" tIns="133884" rIns="133884" bIns="133884" numCol="1" spcCol="1270" anchor="ctr" anchorCtr="0">
          <a:noAutofit/>
        </a:bodyPr>
        <a:lstStyle/>
        <a:p>
          <a:pPr marL="0" lvl="0" indent="0" algn="l" defTabSz="1111250">
            <a:lnSpc>
              <a:spcPct val="100000"/>
            </a:lnSpc>
            <a:spcBef>
              <a:spcPct val="0"/>
            </a:spcBef>
            <a:spcAft>
              <a:spcPct val="35000"/>
            </a:spcAft>
            <a:buNone/>
          </a:pPr>
          <a:r>
            <a:rPr lang="en-US" sz="2500" kern="1200" baseline="0"/>
            <a:t>EO 14173: Eliminating Unlawful DEI Programs in Federal Operations</a:t>
          </a:r>
          <a:endParaRPr lang="en-US" sz="2500" kern="1200"/>
        </a:p>
      </dsp:txBody>
      <dsp:txXfrm>
        <a:off x="1461131" y="3163163"/>
        <a:ext cx="8349472" cy="12650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F13FF-6B9C-44E1-95C9-CAF3522FCE39}">
      <dsp:nvSpPr>
        <dsp:cNvPr id="0" name=""/>
        <dsp:cNvSpPr/>
      </dsp:nvSpPr>
      <dsp:spPr>
        <a:xfrm>
          <a:off x="0" y="2673211"/>
          <a:ext cx="9810750" cy="175391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baseline="0"/>
            <a:t>Currently in a lawsuit with HUD</a:t>
          </a:r>
          <a:endParaRPr lang="en-US" sz="4300" kern="1200"/>
        </a:p>
      </dsp:txBody>
      <dsp:txXfrm>
        <a:off x="0" y="2673211"/>
        <a:ext cx="9810750" cy="1753916"/>
      </dsp:txXfrm>
    </dsp:sp>
    <dsp:sp modelId="{E0E51F7C-CC12-48EB-9F11-D7F15F976028}">
      <dsp:nvSpPr>
        <dsp:cNvPr id="0" name=""/>
        <dsp:cNvSpPr/>
      </dsp:nvSpPr>
      <dsp:spPr>
        <a:xfrm rot="10800000">
          <a:off x="0" y="1997"/>
          <a:ext cx="9810750" cy="2697523"/>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baseline="0"/>
            <a:t>Crossed out references to Executive Orders </a:t>
          </a:r>
          <a:endParaRPr lang="en-US" sz="4300" kern="1200"/>
        </a:p>
      </dsp:txBody>
      <dsp:txXfrm rot="10800000">
        <a:off x="0" y="1997"/>
        <a:ext cx="9810750" cy="17527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FEFE6-A9D8-4D13-B142-F584CF20B61A}">
      <dsp:nvSpPr>
        <dsp:cNvPr id="0" name=""/>
        <dsp:cNvSpPr/>
      </dsp:nvSpPr>
      <dsp:spPr>
        <a:xfrm>
          <a:off x="1329078" y="523"/>
          <a:ext cx="3405927" cy="2043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Follow statutory and regulatory requirements. </a:t>
          </a:r>
          <a:endParaRPr lang="en-US" sz="2800" kern="1200"/>
        </a:p>
      </dsp:txBody>
      <dsp:txXfrm>
        <a:off x="1329078" y="523"/>
        <a:ext cx="3405927" cy="2043556"/>
      </dsp:txXfrm>
    </dsp:sp>
    <dsp:sp modelId="{8D741545-0CEA-498E-B819-11D7A8B3329F}">
      <dsp:nvSpPr>
        <dsp:cNvPr id="0" name=""/>
        <dsp:cNvSpPr/>
      </dsp:nvSpPr>
      <dsp:spPr>
        <a:xfrm>
          <a:off x="5075598" y="523"/>
          <a:ext cx="3405927" cy="2043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 Document every interpretive decision. </a:t>
          </a:r>
          <a:endParaRPr lang="en-US" sz="2800" kern="1200"/>
        </a:p>
      </dsp:txBody>
      <dsp:txXfrm>
        <a:off x="5075598" y="523"/>
        <a:ext cx="3405927" cy="2043556"/>
      </dsp:txXfrm>
    </dsp:sp>
    <dsp:sp modelId="{6AD8FC79-59EF-4B4C-ACD3-97361E9061F0}">
      <dsp:nvSpPr>
        <dsp:cNvPr id="0" name=""/>
        <dsp:cNvSpPr/>
      </dsp:nvSpPr>
      <dsp:spPr>
        <a:xfrm>
          <a:off x="1329078" y="2384672"/>
          <a:ext cx="3405927" cy="2043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 Consult local counsel when conflicts arise between federal and state law. </a:t>
          </a:r>
          <a:endParaRPr lang="en-US" sz="2800" kern="1200"/>
        </a:p>
      </dsp:txBody>
      <dsp:txXfrm>
        <a:off x="1329078" y="2384672"/>
        <a:ext cx="3405927" cy="2043556"/>
      </dsp:txXfrm>
    </dsp:sp>
    <dsp:sp modelId="{02B9AD4D-47F8-4600-8722-A8532FD35986}">
      <dsp:nvSpPr>
        <dsp:cNvPr id="0" name=""/>
        <dsp:cNvSpPr/>
      </dsp:nvSpPr>
      <dsp:spPr>
        <a:xfrm>
          <a:off x="5075598" y="2384672"/>
          <a:ext cx="3405927" cy="20435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baseline="0"/>
            <a:t>• Communicate proactively with HUD Field Offices and retain written correspondence. </a:t>
          </a:r>
          <a:endParaRPr lang="en-US" sz="2800" kern="1200"/>
        </a:p>
      </dsp:txBody>
      <dsp:txXfrm>
        <a:off x="5075598" y="2384672"/>
        <a:ext cx="3405927" cy="20435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5CB45-B17D-4959-814E-456B55B51611}">
      <dsp:nvSpPr>
        <dsp:cNvPr id="0" name=""/>
        <dsp:cNvSpPr/>
      </dsp:nvSpPr>
      <dsp:spPr>
        <a:xfrm>
          <a:off x="1603010" y="2010"/>
          <a:ext cx="971669" cy="971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062D7B-F40D-4779-9F45-98E64711D717}">
      <dsp:nvSpPr>
        <dsp:cNvPr id="0" name=""/>
        <dsp:cNvSpPr/>
      </dsp:nvSpPr>
      <dsp:spPr>
        <a:xfrm>
          <a:off x="1807060" y="206061"/>
          <a:ext cx="563568" cy="5635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34852-8771-4533-B8EF-690CD95146CB}">
      <dsp:nvSpPr>
        <dsp:cNvPr id="0" name=""/>
        <dsp:cNvSpPr/>
      </dsp:nvSpPr>
      <dsp:spPr>
        <a:xfrm>
          <a:off x="2782895" y="2010"/>
          <a:ext cx="2290364" cy="97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baseline="0"/>
            <a:t>Identify affected activities. Map all current and planned CDBG projects against each Addendum clause. </a:t>
          </a:r>
          <a:endParaRPr lang="en-US" sz="1300" kern="1200"/>
        </a:p>
      </dsp:txBody>
      <dsp:txXfrm>
        <a:off x="2782895" y="2010"/>
        <a:ext cx="2290364" cy="971669"/>
      </dsp:txXfrm>
    </dsp:sp>
    <dsp:sp modelId="{46EECE93-2BDA-46B9-98AA-BF426B503BB0}">
      <dsp:nvSpPr>
        <dsp:cNvPr id="0" name=""/>
        <dsp:cNvSpPr/>
      </dsp:nvSpPr>
      <dsp:spPr>
        <a:xfrm>
          <a:off x="5472338" y="2010"/>
          <a:ext cx="971669" cy="971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6EB76-F2E5-4C88-A6A0-070D197181C6}">
      <dsp:nvSpPr>
        <dsp:cNvPr id="0" name=""/>
        <dsp:cNvSpPr/>
      </dsp:nvSpPr>
      <dsp:spPr>
        <a:xfrm>
          <a:off x="5676389" y="206061"/>
          <a:ext cx="563568" cy="5635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570C04-4A32-422E-862A-655B4330F682}">
      <dsp:nvSpPr>
        <dsp:cNvPr id="0" name=""/>
        <dsp:cNvSpPr/>
      </dsp:nvSpPr>
      <dsp:spPr>
        <a:xfrm>
          <a:off x="6652223" y="2010"/>
          <a:ext cx="2290364" cy="97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baseline="0"/>
            <a:t>• Update agreements. Revise subrecipient and contractor templates to include Addendum 1 compliance language. </a:t>
          </a:r>
          <a:endParaRPr lang="en-US" sz="1300" kern="1200"/>
        </a:p>
      </dsp:txBody>
      <dsp:txXfrm>
        <a:off x="6652223" y="2010"/>
        <a:ext cx="2290364" cy="971669"/>
      </dsp:txXfrm>
    </dsp:sp>
    <dsp:sp modelId="{1AA4D7DE-EF82-4634-B98F-EB571CD99606}">
      <dsp:nvSpPr>
        <dsp:cNvPr id="0" name=""/>
        <dsp:cNvSpPr/>
      </dsp:nvSpPr>
      <dsp:spPr>
        <a:xfrm>
          <a:off x="1603010" y="1725552"/>
          <a:ext cx="971669" cy="971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E83720-703A-42A3-9014-5E196A12597F}">
      <dsp:nvSpPr>
        <dsp:cNvPr id="0" name=""/>
        <dsp:cNvSpPr/>
      </dsp:nvSpPr>
      <dsp:spPr>
        <a:xfrm>
          <a:off x="1807060" y="1929603"/>
          <a:ext cx="563568" cy="5635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CB61D-830C-49A3-8659-1FD5F64FF927}">
      <dsp:nvSpPr>
        <dsp:cNvPr id="0" name=""/>
        <dsp:cNvSpPr/>
      </dsp:nvSpPr>
      <dsp:spPr>
        <a:xfrm>
          <a:off x="2782895" y="1725552"/>
          <a:ext cx="2290364" cy="97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baseline="0"/>
            <a:t>• Review policies. Update internal policies, procedures, and workflows to address PRWORA verification, recordkeeping, and communication standards. </a:t>
          </a:r>
          <a:endParaRPr lang="en-US" sz="1300" kern="1200"/>
        </a:p>
      </dsp:txBody>
      <dsp:txXfrm>
        <a:off x="2782895" y="1725552"/>
        <a:ext cx="2290364" cy="971669"/>
      </dsp:txXfrm>
    </dsp:sp>
    <dsp:sp modelId="{27CC408B-D5FD-45F1-9207-E72A55493CE5}">
      <dsp:nvSpPr>
        <dsp:cNvPr id="0" name=""/>
        <dsp:cNvSpPr/>
      </dsp:nvSpPr>
      <dsp:spPr>
        <a:xfrm>
          <a:off x="5472338" y="1725552"/>
          <a:ext cx="971669" cy="971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7B664-FB5D-49FF-B1AD-89D3E2C2EA6E}">
      <dsp:nvSpPr>
        <dsp:cNvPr id="0" name=""/>
        <dsp:cNvSpPr/>
      </dsp:nvSpPr>
      <dsp:spPr>
        <a:xfrm>
          <a:off x="5676389" y="1929603"/>
          <a:ext cx="563568" cy="5635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3B631A-98C8-4350-B5B7-AB2AF1E12A51}">
      <dsp:nvSpPr>
        <dsp:cNvPr id="0" name=""/>
        <dsp:cNvSpPr/>
      </dsp:nvSpPr>
      <dsp:spPr>
        <a:xfrm>
          <a:off x="6652223" y="1725552"/>
          <a:ext cx="2290364" cy="97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baseline="0"/>
            <a:t>• Train staff and subrecipients. Provide briefings on Addendum 1 requirements, focusing on documentation, eligibility, and communication controls. </a:t>
          </a:r>
          <a:endParaRPr lang="en-US" sz="1300" kern="1200"/>
        </a:p>
      </dsp:txBody>
      <dsp:txXfrm>
        <a:off x="6652223" y="1725552"/>
        <a:ext cx="2290364" cy="971669"/>
      </dsp:txXfrm>
    </dsp:sp>
    <dsp:sp modelId="{6419B7B3-8B91-4ABB-8350-DAB772E19591}">
      <dsp:nvSpPr>
        <dsp:cNvPr id="0" name=""/>
        <dsp:cNvSpPr/>
      </dsp:nvSpPr>
      <dsp:spPr>
        <a:xfrm>
          <a:off x="1603010" y="3449094"/>
          <a:ext cx="971669" cy="971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B4AF1-A023-4457-8238-335D65F9788E}">
      <dsp:nvSpPr>
        <dsp:cNvPr id="0" name=""/>
        <dsp:cNvSpPr/>
      </dsp:nvSpPr>
      <dsp:spPr>
        <a:xfrm>
          <a:off x="1807060" y="3653144"/>
          <a:ext cx="563568" cy="5635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D647D6-B236-43C0-9CED-1605D4FB1918}">
      <dsp:nvSpPr>
        <dsp:cNvPr id="0" name=""/>
        <dsp:cNvSpPr/>
      </dsp:nvSpPr>
      <dsp:spPr>
        <a:xfrm>
          <a:off x="2782895" y="3449094"/>
          <a:ext cx="2290364" cy="97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baseline="0"/>
            <a:t>• Document good-faith compliance. Maintain a record of every step taken to implement Addendum 1 while awaiting HUD guidance. </a:t>
          </a:r>
          <a:endParaRPr lang="en-US" sz="1300" kern="1200"/>
        </a:p>
      </dsp:txBody>
      <dsp:txXfrm>
        <a:off x="2782895" y="3449094"/>
        <a:ext cx="2290364" cy="971669"/>
      </dsp:txXfrm>
    </dsp:sp>
    <dsp:sp modelId="{F7774484-9044-45A0-97D6-A11201E09A7B}">
      <dsp:nvSpPr>
        <dsp:cNvPr id="0" name=""/>
        <dsp:cNvSpPr/>
      </dsp:nvSpPr>
      <dsp:spPr>
        <a:xfrm>
          <a:off x="5472338" y="3449094"/>
          <a:ext cx="971669" cy="9716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CE8D5-3F1C-4A94-8035-05D86FDB98E1}">
      <dsp:nvSpPr>
        <dsp:cNvPr id="0" name=""/>
        <dsp:cNvSpPr/>
      </dsp:nvSpPr>
      <dsp:spPr>
        <a:xfrm>
          <a:off x="5676389" y="3653144"/>
          <a:ext cx="563568" cy="56356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BDE378-8D97-4DC7-9369-5F7CD34734A5}">
      <dsp:nvSpPr>
        <dsp:cNvPr id="0" name=""/>
        <dsp:cNvSpPr/>
      </dsp:nvSpPr>
      <dsp:spPr>
        <a:xfrm>
          <a:off x="6652223" y="3449094"/>
          <a:ext cx="2290364" cy="97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baseline="0"/>
            <a:t>• Establish a centralized Addendum 1 tracking log to record all HUD communications and local interpretations. </a:t>
          </a:r>
          <a:endParaRPr lang="en-US" sz="1300" kern="1200"/>
        </a:p>
      </dsp:txBody>
      <dsp:txXfrm>
        <a:off x="6652223" y="3449094"/>
        <a:ext cx="2290364" cy="9716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2T23:19:56.519"/>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19:11:14.512"/>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1T22:32:15.793"/>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A0294-1048-40CC-B071-692D9275F1CA}"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7E278-FB62-4A1F-80D8-E3B951AC2E5E}" type="slidenum">
              <a:rPr lang="en-US" smtClean="0"/>
              <a:t>‹#›</a:t>
            </a:fld>
            <a:endParaRPr lang="en-US"/>
          </a:p>
        </p:txBody>
      </p:sp>
    </p:spTree>
    <p:extLst>
      <p:ext uri="{BB962C8B-B14F-4D97-AF65-F5344CB8AC3E}">
        <p14:creationId xmlns:p14="http://schemas.microsoft.com/office/powerpoint/2010/main" val="873454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Various </a:t>
            </a:r>
            <a:r>
              <a:rPr lang="en-US" b="1" dirty="0"/>
              <a:t>municipalities and counties</a:t>
            </a:r>
            <a:r>
              <a:rPr lang="en-US" dirty="0"/>
              <a:t> across several U.S. states that have secured </a:t>
            </a:r>
            <a:r>
              <a:rPr lang="en-US" b="1" dirty="0"/>
              <a:t>legal injunctions</a:t>
            </a:r>
            <a:r>
              <a:rPr lang="en-US" dirty="0"/>
              <a:t> or specific protections regarding </a:t>
            </a:r>
            <a:r>
              <a:rPr lang="en-US" b="1" dirty="0"/>
              <a:t>federal funding</a:t>
            </a:r>
            <a:r>
              <a:rPr lang="en-US" dirty="0"/>
              <a:t>. These legal measures primarily target restrictions tied to </a:t>
            </a:r>
            <a:r>
              <a:rPr lang="en-US" b="1" dirty="0"/>
              <a:t>HUD grants</a:t>
            </a:r>
            <a:r>
              <a:rPr lang="en-US" dirty="0"/>
              <a:t>, ensuring that local governments maintain access to essential financial resources. There is a widespread effort by urban centers to challenge conditions imposed on </a:t>
            </a:r>
            <a:r>
              <a:rPr lang="en-US" b="1" dirty="0"/>
              <a:t>the CDBG program</a:t>
            </a:r>
            <a:r>
              <a:rPr lang="en-US" dirty="0"/>
              <a:t>. F</a:t>
            </a:r>
            <a:r>
              <a:rPr lang="en-US" b="1" dirty="0"/>
              <a:t>ederal grant conditions</a:t>
            </a:r>
            <a:r>
              <a:rPr lang="en-US" dirty="0"/>
              <a:t> have been formally contested or frozen in these states. </a:t>
            </a:r>
          </a:p>
          <a:p>
            <a:endParaRPr lang="en-US" dirty="0"/>
          </a:p>
        </p:txBody>
      </p:sp>
      <p:sp>
        <p:nvSpPr>
          <p:cNvPr id="4" name="Slide Number Placeholder 3"/>
          <p:cNvSpPr>
            <a:spLocks noGrp="1"/>
          </p:cNvSpPr>
          <p:nvPr>
            <p:ph type="sldNum" sz="quarter" idx="5"/>
          </p:nvPr>
        </p:nvSpPr>
        <p:spPr/>
        <p:txBody>
          <a:bodyPr/>
          <a:lstStyle/>
          <a:p>
            <a:fld id="{6487E278-FB62-4A1F-80D8-E3B951AC2E5E}" type="slidenum">
              <a:rPr lang="en-US" smtClean="0"/>
              <a:t>10</a:t>
            </a:fld>
            <a:endParaRPr lang="en-US"/>
          </a:p>
        </p:txBody>
      </p:sp>
    </p:spTree>
    <p:extLst>
      <p:ext uri="{BB962C8B-B14F-4D97-AF65-F5344CB8AC3E}">
        <p14:creationId xmlns:p14="http://schemas.microsoft.com/office/powerpoint/2010/main" val="3134513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January 29, 2026</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15591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January 29, 2026</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031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January 29, 2026</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30266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January 29, 2026</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2609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January 29, 2026</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68955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January 29, 2026</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767203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January 29, 2026</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017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January 29, 2026</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600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January 29, 2026</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9990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January 29, 2026</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2911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January 29, 2026</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65839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January 29, 2026</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5741395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61" r:id="rId7"/>
    <p:sldLayoutId id="2147483757" r:id="rId8"/>
    <p:sldLayoutId id="2147483758" r:id="rId9"/>
    <p:sldLayoutId id="2147483759" r:id="rId10"/>
    <p:sldLayoutId id="2147483760"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openxmlformats.org/officeDocument/2006/relationships/customXml" Target="../ink/ink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chrome-extension://efaidnbmnnnibpcajpcglclefindmkaj/https:/ncdaonline.org/wp-content/uploads/2025/11/NCDA-FAQ-FINAL-11625.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op view of a background splashed with colors">
            <a:extLst>
              <a:ext uri="{FF2B5EF4-FFF2-40B4-BE49-F238E27FC236}">
                <a16:creationId xmlns:a16="http://schemas.microsoft.com/office/drawing/2014/main" id="{ECF50010-3F53-D7F1-A029-65F800B32C90}"/>
              </a:ext>
            </a:extLst>
          </p:cNvPr>
          <p:cNvPicPr>
            <a:picLocks noChangeAspect="1"/>
          </p:cNvPicPr>
          <p:nvPr/>
        </p:nvPicPr>
        <p:blipFill>
          <a:blip r:embed="rId2"/>
          <a:srcRect l="9537" r="18748" b="-1"/>
          <a:stretch>
            <a:fillRect/>
          </a:stretch>
        </p:blipFill>
        <p:spPr>
          <a:xfrm>
            <a:off x="3584196" y="-1"/>
            <a:ext cx="8607807" cy="6871647"/>
          </a:xfrm>
          <a:custGeom>
            <a:avLst/>
            <a:gdLst/>
            <a:ahLst/>
            <a:cxnLst/>
            <a:rect l="l" t="t" r="r" b="b"/>
            <a:pathLst>
              <a:path w="8607807" h="6858000">
                <a:moveTo>
                  <a:pt x="8607807" y="0"/>
                </a:moveTo>
                <a:lnTo>
                  <a:pt x="8607807" y="6858000"/>
                </a:lnTo>
                <a:lnTo>
                  <a:pt x="2049693" y="6858000"/>
                </a:lnTo>
                <a:lnTo>
                  <a:pt x="1546051" y="6858000"/>
                </a:lnTo>
                <a:lnTo>
                  <a:pt x="1535751" y="6815348"/>
                </a:lnTo>
                <a:cubicBezTo>
                  <a:pt x="1530460" y="6761684"/>
                  <a:pt x="1515370" y="6604898"/>
                  <a:pt x="1514301" y="6536022"/>
                </a:cubicBezTo>
                <a:cubicBezTo>
                  <a:pt x="1518045" y="6478504"/>
                  <a:pt x="1528503" y="6437797"/>
                  <a:pt x="1529339" y="6402088"/>
                </a:cubicBezTo>
                <a:cubicBezTo>
                  <a:pt x="1525062" y="6346650"/>
                  <a:pt x="1502062" y="6294623"/>
                  <a:pt x="1493941" y="6256398"/>
                </a:cubicBezTo>
                <a:cubicBezTo>
                  <a:pt x="1502669" y="6241770"/>
                  <a:pt x="1469920" y="6187857"/>
                  <a:pt x="1480613" y="6172741"/>
                </a:cubicBezTo>
                <a:cubicBezTo>
                  <a:pt x="1481020" y="6152279"/>
                  <a:pt x="1458164" y="6048753"/>
                  <a:pt x="1443364" y="6006407"/>
                </a:cubicBezTo>
                <a:cubicBezTo>
                  <a:pt x="1426694" y="5958900"/>
                  <a:pt x="1390307" y="5908317"/>
                  <a:pt x="1380584" y="5887691"/>
                </a:cubicBezTo>
                <a:cubicBezTo>
                  <a:pt x="1370860" y="5867065"/>
                  <a:pt x="1392244" y="5909118"/>
                  <a:pt x="1385023" y="5882650"/>
                </a:cubicBezTo>
                <a:cubicBezTo>
                  <a:pt x="1377800" y="5856181"/>
                  <a:pt x="1345702" y="5759038"/>
                  <a:pt x="1337254" y="5728879"/>
                </a:cubicBezTo>
                <a:cubicBezTo>
                  <a:pt x="1353956" y="5727462"/>
                  <a:pt x="1323673" y="5710676"/>
                  <a:pt x="1334321" y="5701696"/>
                </a:cubicBezTo>
                <a:cubicBezTo>
                  <a:pt x="1343675" y="5695367"/>
                  <a:pt x="1336672" y="5688797"/>
                  <a:pt x="1335877" y="5681564"/>
                </a:cubicBezTo>
                <a:cubicBezTo>
                  <a:pt x="1343201" y="5672524"/>
                  <a:pt x="1329617" y="5640839"/>
                  <a:pt x="1319978" y="5632219"/>
                </a:cubicBezTo>
                <a:cubicBezTo>
                  <a:pt x="1286551" y="5611011"/>
                  <a:pt x="1310947" y="5568721"/>
                  <a:pt x="1285321" y="5551224"/>
                </a:cubicBezTo>
                <a:cubicBezTo>
                  <a:pt x="1281540" y="5545203"/>
                  <a:pt x="1279983" y="5539432"/>
                  <a:pt x="1279815" y="5533855"/>
                </a:cubicBezTo>
                <a:lnTo>
                  <a:pt x="1282507" y="5518422"/>
                </a:lnTo>
                <a:lnTo>
                  <a:pt x="1289604" y="5514404"/>
                </a:lnTo>
                <a:lnTo>
                  <a:pt x="1287766" y="5504772"/>
                </a:lnTo>
                <a:lnTo>
                  <a:pt x="1288829" y="5502102"/>
                </a:lnTo>
                <a:cubicBezTo>
                  <a:pt x="1290896" y="5497007"/>
                  <a:pt x="1292688" y="5491968"/>
                  <a:pt x="1293373" y="5486914"/>
                </a:cubicBezTo>
                <a:cubicBezTo>
                  <a:pt x="1288690" y="5472938"/>
                  <a:pt x="1272696" y="5448436"/>
                  <a:pt x="1260736" y="5418245"/>
                </a:cubicBezTo>
                <a:cubicBezTo>
                  <a:pt x="1238579" y="5385699"/>
                  <a:pt x="1238884" y="5340972"/>
                  <a:pt x="1221610" y="5305770"/>
                </a:cubicBezTo>
                <a:lnTo>
                  <a:pt x="1216099" y="5298785"/>
                </a:lnTo>
                <a:lnTo>
                  <a:pt x="1217278" y="5268992"/>
                </a:lnTo>
                <a:cubicBezTo>
                  <a:pt x="1221588" y="5263843"/>
                  <a:pt x="1222716" y="5256480"/>
                  <a:pt x="1218469" y="5250149"/>
                </a:cubicBezTo>
                <a:lnTo>
                  <a:pt x="1206220" y="5142322"/>
                </a:lnTo>
                <a:cubicBezTo>
                  <a:pt x="1205294" y="5106716"/>
                  <a:pt x="1196908" y="5091595"/>
                  <a:pt x="1212921" y="5036513"/>
                </a:cubicBezTo>
                <a:cubicBezTo>
                  <a:pt x="1234138" y="4978012"/>
                  <a:pt x="1204801" y="4893378"/>
                  <a:pt x="1212183" y="4827738"/>
                </a:cubicBezTo>
                <a:cubicBezTo>
                  <a:pt x="1183151" y="4792886"/>
                  <a:pt x="1209228" y="4811487"/>
                  <a:pt x="1202048" y="4774693"/>
                </a:cubicBezTo>
                <a:cubicBezTo>
                  <a:pt x="1202483" y="4751423"/>
                  <a:pt x="1202919" y="4728152"/>
                  <a:pt x="1203354" y="4704882"/>
                </a:cubicBezTo>
                <a:lnTo>
                  <a:pt x="1201502" y="4691500"/>
                </a:lnTo>
                <a:lnTo>
                  <a:pt x="1194919" y="4687895"/>
                </a:lnTo>
                <a:lnTo>
                  <a:pt x="1187792" y="4667873"/>
                </a:lnTo>
                <a:cubicBezTo>
                  <a:pt x="1186060" y="4660351"/>
                  <a:pt x="1185291" y="4652220"/>
                  <a:pt x="1186080" y="4643189"/>
                </a:cubicBezTo>
                <a:cubicBezTo>
                  <a:pt x="1199189" y="4613276"/>
                  <a:pt x="1167081" y="4562691"/>
                  <a:pt x="1184722" y="4525834"/>
                </a:cubicBezTo>
                <a:cubicBezTo>
                  <a:pt x="1182407" y="4490142"/>
                  <a:pt x="1175424" y="4451369"/>
                  <a:pt x="1172188" y="4429037"/>
                </a:cubicBezTo>
                <a:cubicBezTo>
                  <a:pt x="1161331" y="4419671"/>
                  <a:pt x="1178123" y="4389539"/>
                  <a:pt x="1165306" y="4391841"/>
                </a:cubicBezTo>
                <a:cubicBezTo>
                  <a:pt x="1171061" y="4381101"/>
                  <a:pt x="1173552" y="4338138"/>
                  <a:pt x="1168602" y="4327040"/>
                </a:cubicBezTo>
                <a:lnTo>
                  <a:pt x="1178384" y="4271714"/>
                </a:lnTo>
                <a:lnTo>
                  <a:pt x="1177294" y="4266170"/>
                </a:lnTo>
                <a:cubicBezTo>
                  <a:pt x="1177138" y="4260404"/>
                  <a:pt x="1177520" y="4242660"/>
                  <a:pt x="1177448" y="4237120"/>
                </a:cubicBezTo>
                <a:cubicBezTo>
                  <a:pt x="1177252" y="4235726"/>
                  <a:pt x="1177058" y="4234331"/>
                  <a:pt x="1176863" y="4232937"/>
                </a:cubicBezTo>
                <a:lnTo>
                  <a:pt x="1162386" y="4198811"/>
                </a:lnTo>
                <a:cubicBezTo>
                  <a:pt x="1162950" y="4194190"/>
                  <a:pt x="1174655" y="4191224"/>
                  <a:pt x="1174343" y="4184054"/>
                </a:cubicBezTo>
                <a:lnTo>
                  <a:pt x="1160516" y="4155792"/>
                </a:lnTo>
                <a:lnTo>
                  <a:pt x="1161365" y="4150364"/>
                </a:lnTo>
                <a:lnTo>
                  <a:pt x="1144878" y="4068165"/>
                </a:lnTo>
                <a:lnTo>
                  <a:pt x="1123687" y="3997737"/>
                </a:lnTo>
                <a:lnTo>
                  <a:pt x="1096720" y="3746801"/>
                </a:lnTo>
                <a:cubicBezTo>
                  <a:pt x="1083618" y="3632695"/>
                  <a:pt x="1064313" y="3629437"/>
                  <a:pt x="1047682" y="3510652"/>
                </a:cubicBezTo>
                <a:cubicBezTo>
                  <a:pt x="1048550" y="3470281"/>
                  <a:pt x="1049418" y="3429910"/>
                  <a:pt x="1050285" y="3389539"/>
                </a:cubicBezTo>
                <a:lnTo>
                  <a:pt x="1030166" y="3314219"/>
                </a:lnTo>
                <a:lnTo>
                  <a:pt x="1034128" y="3253967"/>
                </a:lnTo>
                <a:lnTo>
                  <a:pt x="1007751" y="3192563"/>
                </a:lnTo>
                <a:cubicBezTo>
                  <a:pt x="1003323" y="3186732"/>
                  <a:pt x="1001150" y="3181063"/>
                  <a:pt x="1000384" y="3175520"/>
                </a:cubicBezTo>
                <a:cubicBezTo>
                  <a:pt x="1000734" y="3170366"/>
                  <a:pt x="1001085" y="3165212"/>
                  <a:pt x="1001435" y="3160058"/>
                </a:cubicBezTo>
                <a:lnTo>
                  <a:pt x="968918" y="3106456"/>
                </a:lnTo>
                <a:cubicBezTo>
                  <a:pt x="957125" y="3086347"/>
                  <a:pt x="955617" y="3059144"/>
                  <a:pt x="934483" y="3025607"/>
                </a:cubicBezTo>
                <a:cubicBezTo>
                  <a:pt x="914631" y="2991085"/>
                  <a:pt x="908933" y="2999692"/>
                  <a:pt x="879229" y="2942341"/>
                </a:cubicBezTo>
                <a:cubicBezTo>
                  <a:pt x="850845" y="2891400"/>
                  <a:pt x="820829" y="2801223"/>
                  <a:pt x="798666" y="2755714"/>
                </a:cubicBezTo>
                <a:cubicBezTo>
                  <a:pt x="773970" y="2709171"/>
                  <a:pt x="758278" y="2710053"/>
                  <a:pt x="746962" y="2689587"/>
                </a:cubicBezTo>
                <a:lnTo>
                  <a:pt x="712796" y="2609586"/>
                </a:lnTo>
                <a:lnTo>
                  <a:pt x="697701" y="2594856"/>
                </a:lnTo>
                <a:cubicBezTo>
                  <a:pt x="697743" y="2593626"/>
                  <a:pt x="697784" y="2592396"/>
                  <a:pt x="697823" y="2591165"/>
                </a:cubicBezTo>
                <a:lnTo>
                  <a:pt x="679645" y="2567493"/>
                </a:lnTo>
                <a:lnTo>
                  <a:pt x="680789" y="2566723"/>
                </a:lnTo>
                <a:cubicBezTo>
                  <a:pt x="682946" y="2564457"/>
                  <a:pt x="683757" y="2561765"/>
                  <a:pt x="681771" y="2558109"/>
                </a:cubicBezTo>
                <a:cubicBezTo>
                  <a:pt x="705290" y="2557210"/>
                  <a:pt x="688388" y="2553357"/>
                  <a:pt x="680456" y="2542663"/>
                </a:cubicBezTo>
                <a:cubicBezTo>
                  <a:pt x="679482" y="2529115"/>
                  <a:pt x="677183" y="2488664"/>
                  <a:pt x="675922" y="2476820"/>
                </a:cubicBezTo>
                <a:lnTo>
                  <a:pt x="672894" y="2471591"/>
                </a:lnTo>
                <a:lnTo>
                  <a:pt x="673143" y="2471379"/>
                </a:lnTo>
                <a:cubicBezTo>
                  <a:pt x="673152" y="2470017"/>
                  <a:pt x="672405" y="2468214"/>
                  <a:pt x="670567" y="2465654"/>
                </a:cubicBezTo>
                <a:lnTo>
                  <a:pt x="667369" y="2462052"/>
                </a:lnTo>
                <a:lnTo>
                  <a:pt x="661495" y="2451906"/>
                </a:lnTo>
                <a:cubicBezTo>
                  <a:pt x="661510" y="2450510"/>
                  <a:pt x="661525" y="2449113"/>
                  <a:pt x="661540" y="2447717"/>
                </a:cubicBezTo>
                <a:lnTo>
                  <a:pt x="664540" y="2445047"/>
                </a:lnTo>
                <a:lnTo>
                  <a:pt x="663581" y="2444265"/>
                </a:lnTo>
                <a:cubicBezTo>
                  <a:pt x="653014" y="2439598"/>
                  <a:pt x="642406" y="2441014"/>
                  <a:pt x="663129" y="2421760"/>
                </a:cubicBezTo>
                <a:cubicBezTo>
                  <a:pt x="643271" y="2409372"/>
                  <a:pt x="657229" y="2399993"/>
                  <a:pt x="650205" y="2375201"/>
                </a:cubicBezTo>
                <a:cubicBezTo>
                  <a:pt x="634911" y="2369643"/>
                  <a:pt x="634260" y="2360648"/>
                  <a:pt x="638008" y="2350147"/>
                </a:cubicBezTo>
                <a:cubicBezTo>
                  <a:pt x="621083" y="2329939"/>
                  <a:pt x="620949" y="2305558"/>
                  <a:pt x="609851" y="2279762"/>
                </a:cubicBezTo>
                <a:lnTo>
                  <a:pt x="585585" y="2151458"/>
                </a:lnTo>
                <a:lnTo>
                  <a:pt x="581391" y="2148616"/>
                </a:lnTo>
                <a:cubicBezTo>
                  <a:pt x="578821" y="2146496"/>
                  <a:pt x="577525" y="2144881"/>
                  <a:pt x="577083" y="2143541"/>
                </a:cubicBezTo>
                <a:lnTo>
                  <a:pt x="577251" y="2143279"/>
                </a:lnTo>
                <a:lnTo>
                  <a:pt x="546845" y="2081459"/>
                </a:lnTo>
                <a:cubicBezTo>
                  <a:pt x="538270" y="2069798"/>
                  <a:pt x="486356" y="1952009"/>
                  <a:pt x="470837" y="1927526"/>
                </a:cubicBezTo>
                <a:lnTo>
                  <a:pt x="428154" y="1653876"/>
                </a:lnTo>
                <a:lnTo>
                  <a:pt x="392797" y="1507176"/>
                </a:lnTo>
                <a:cubicBezTo>
                  <a:pt x="380165" y="1501458"/>
                  <a:pt x="369910" y="1448213"/>
                  <a:pt x="372847" y="1437646"/>
                </a:cubicBezTo>
                <a:cubicBezTo>
                  <a:pt x="369015" y="1430935"/>
                  <a:pt x="338503" y="1373479"/>
                  <a:pt x="344479" y="1364974"/>
                </a:cubicBezTo>
                <a:cubicBezTo>
                  <a:pt x="332264" y="1339484"/>
                  <a:pt x="321736" y="1307918"/>
                  <a:pt x="299558" y="1284709"/>
                </a:cubicBezTo>
                <a:cubicBezTo>
                  <a:pt x="277380" y="1261500"/>
                  <a:pt x="259203" y="1267387"/>
                  <a:pt x="243216" y="1246922"/>
                </a:cubicBezTo>
                <a:cubicBezTo>
                  <a:pt x="227230" y="1226457"/>
                  <a:pt x="218454" y="1164523"/>
                  <a:pt x="203639" y="1161920"/>
                </a:cubicBezTo>
                <a:cubicBezTo>
                  <a:pt x="192352" y="1142649"/>
                  <a:pt x="198158" y="1131546"/>
                  <a:pt x="169195" y="1085737"/>
                </a:cubicBezTo>
                <a:cubicBezTo>
                  <a:pt x="139228" y="1000958"/>
                  <a:pt x="140891" y="967704"/>
                  <a:pt x="98775" y="908263"/>
                </a:cubicBezTo>
                <a:cubicBezTo>
                  <a:pt x="45025" y="829417"/>
                  <a:pt x="34038" y="815844"/>
                  <a:pt x="43820" y="711217"/>
                </a:cubicBezTo>
                <a:cubicBezTo>
                  <a:pt x="34816" y="658186"/>
                  <a:pt x="43273" y="612368"/>
                  <a:pt x="44748" y="590072"/>
                </a:cubicBezTo>
                <a:lnTo>
                  <a:pt x="36767" y="545639"/>
                </a:lnTo>
                <a:cubicBezTo>
                  <a:pt x="36093" y="527311"/>
                  <a:pt x="35418" y="508983"/>
                  <a:pt x="34744" y="490655"/>
                </a:cubicBezTo>
                <a:cubicBezTo>
                  <a:pt x="34670" y="457530"/>
                  <a:pt x="29296" y="472114"/>
                  <a:pt x="29222" y="438989"/>
                </a:cubicBezTo>
                <a:cubicBezTo>
                  <a:pt x="29152" y="438889"/>
                  <a:pt x="2578" y="396379"/>
                  <a:pt x="2507" y="396276"/>
                </a:cubicBezTo>
                <a:cubicBezTo>
                  <a:pt x="-7796" y="384713"/>
                  <a:pt x="17492" y="336163"/>
                  <a:pt x="9810" y="316602"/>
                </a:cubicBezTo>
                <a:lnTo>
                  <a:pt x="25323" y="268307"/>
                </a:lnTo>
                <a:cubicBezTo>
                  <a:pt x="20582" y="240926"/>
                  <a:pt x="55391" y="238035"/>
                  <a:pt x="50278" y="194719"/>
                </a:cubicBezTo>
                <a:cubicBezTo>
                  <a:pt x="49891" y="157325"/>
                  <a:pt x="41873" y="124589"/>
                  <a:pt x="47653" y="93227"/>
                </a:cubicBezTo>
                <a:cubicBezTo>
                  <a:pt x="41389" y="80085"/>
                  <a:pt x="38874" y="67855"/>
                  <a:pt x="48323" y="56555"/>
                </a:cubicBezTo>
                <a:cubicBezTo>
                  <a:pt x="46028" y="30289"/>
                  <a:pt x="37896" y="18621"/>
                  <a:pt x="38423" y="5312"/>
                </a:cubicBezTo>
                <a:lnTo>
                  <a:pt x="39875" y="1"/>
                </a:lnTo>
                <a:close/>
              </a:path>
            </a:pathLst>
          </a:custGeom>
        </p:spPr>
      </p:pic>
      <p:sp>
        <p:nvSpPr>
          <p:cNvPr id="2" name="Title 1">
            <a:extLst>
              <a:ext uri="{FF2B5EF4-FFF2-40B4-BE49-F238E27FC236}">
                <a16:creationId xmlns:a16="http://schemas.microsoft.com/office/drawing/2014/main" id="{96A9A4F7-D215-BA32-E1EB-696CA3590A1F}"/>
              </a:ext>
            </a:extLst>
          </p:cNvPr>
          <p:cNvSpPr>
            <a:spLocks noGrp="1"/>
          </p:cNvSpPr>
          <p:nvPr>
            <p:ph type="ctrTitle"/>
          </p:nvPr>
        </p:nvSpPr>
        <p:spPr>
          <a:xfrm>
            <a:off x="624307" y="2906973"/>
            <a:ext cx="3639828" cy="2640247"/>
          </a:xfrm>
        </p:spPr>
        <p:txBody>
          <a:bodyPr>
            <a:normAutofit/>
          </a:bodyPr>
          <a:lstStyle/>
          <a:p>
            <a:pPr algn="l"/>
            <a:r>
              <a:rPr lang="en-US"/>
              <a:t>NCDA Winter Conference</a:t>
            </a:r>
            <a:br>
              <a:rPr lang="en-US"/>
            </a:br>
            <a:r>
              <a:rPr lang="en-US"/>
              <a:t>February 2026</a:t>
            </a:r>
          </a:p>
        </p:txBody>
      </p:sp>
      <p:sp>
        <p:nvSpPr>
          <p:cNvPr id="3" name="Subtitle 2">
            <a:extLst>
              <a:ext uri="{FF2B5EF4-FFF2-40B4-BE49-F238E27FC236}">
                <a16:creationId xmlns:a16="http://schemas.microsoft.com/office/drawing/2014/main" id="{9CA1E441-D4C2-ED09-A76B-6B3D2CD7A9D4}"/>
              </a:ext>
            </a:extLst>
          </p:cNvPr>
          <p:cNvSpPr>
            <a:spLocks noGrp="1"/>
          </p:cNvSpPr>
          <p:nvPr>
            <p:ph type="subTitle" idx="1"/>
          </p:nvPr>
        </p:nvSpPr>
        <p:spPr>
          <a:xfrm>
            <a:off x="624305" y="5676900"/>
            <a:ext cx="3439235" cy="955315"/>
          </a:xfrm>
        </p:spPr>
        <p:txBody>
          <a:bodyPr>
            <a:normAutofit fontScale="92500" lnSpcReduction="20000"/>
          </a:bodyPr>
          <a:lstStyle/>
          <a:p>
            <a:pPr algn="l"/>
            <a:r>
              <a:rPr lang="en-US" dirty="0"/>
              <a:t>Executive Orders and Agreement Addendums</a:t>
            </a:r>
          </a:p>
          <a:p>
            <a:pPr algn="l"/>
            <a:r>
              <a:rPr lang="en-US" dirty="0"/>
              <a:t>City of Monterey, CA</a:t>
            </a:r>
          </a:p>
        </p:txBody>
      </p:sp>
      <p:pic>
        <p:nvPicPr>
          <p:cNvPr id="5" name="Picture 4" descr="Text, icon&#10;&#10;Description automatically generated with medium confidence">
            <a:extLst>
              <a:ext uri="{FF2B5EF4-FFF2-40B4-BE49-F238E27FC236}">
                <a16:creationId xmlns:a16="http://schemas.microsoft.com/office/drawing/2014/main" id="{766DBE97-E3B2-0D93-94FE-E798F8850A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64" y="225786"/>
            <a:ext cx="4436656" cy="862786"/>
          </a:xfrm>
          <a:prstGeom prst="rect">
            <a:avLst/>
          </a:prstGeom>
        </p:spPr>
      </p:pic>
      <p:pic>
        <p:nvPicPr>
          <p:cNvPr id="7" name="Picture 6" descr="Icon&#10;&#10;AI-generated content may be incorrect.">
            <a:extLst>
              <a:ext uri="{FF2B5EF4-FFF2-40B4-BE49-F238E27FC236}">
                <a16:creationId xmlns:a16="http://schemas.microsoft.com/office/drawing/2014/main" id="{AE007499-85B4-3D69-7BCC-CFAEEF6B1080}"/>
              </a:ext>
            </a:extLst>
          </p:cNvPr>
          <p:cNvPicPr>
            <a:picLocks noChangeAspect="1"/>
          </p:cNvPicPr>
          <p:nvPr/>
        </p:nvPicPr>
        <p:blipFill>
          <a:blip r:embed="rId4"/>
          <a:stretch>
            <a:fillRect/>
          </a:stretch>
        </p:blipFill>
        <p:spPr>
          <a:xfrm>
            <a:off x="10783194" y="5671457"/>
            <a:ext cx="1195769" cy="955315"/>
          </a:xfrm>
          <a:prstGeom prst="rect">
            <a:avLst/>
          </a:prstGeom>
        </p:spPr>
      </p:pic>
      <p:pic>
        <p:nvPicPr>
          <p:cNvPr id="8" name="Picture 7">
            <a:extLst>
              <a:ext uri="{FF2B5EF4-FFF2-40B4-BE49-F238E27FC236}">
                <a16:creationId xmlns:a16="http://schemas.microsoft.com/office/drawing/2014/main" id="{4C610B8E-2951-3881-27F2-10CADC218151}"/>
              </a:ext>
            </a:extLst>
          </p:cNvPr>
          <p:cNvPicPr>
            <a:picLocks noChangeAspect="1"/>
          </p:cNvPicPr>
          <p:nvPr/>
        </p:nvPicPr>
        <p:blipFill>
          <a:blip r:embed="rId5"/>
          <a:stretch>
            <a:fillRect/>
          </a:stretch>
        </p:blipFill>
        <p:spPr>
          <a:xfrm>
            <a:off x="624304" y="2330380"/>
            <a:ext cx="2735335" cy="1153186"/>
          </a:xfrm>
          <a:prstGeom prst="rect">
            <a:avLst/>
          </a:prstGeom>
        </p:spPr>
      </p:pic>
    </p:spTree>
    <p:extLst>
      <p:ext uri="{BB962C8B-B14F-4D97-AF65-F5344CB8AC3E}">
        <p14:creationId xmlns:p14="http://schemas.microsoft.com/office/powerpoint/2010/main" val="76787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0A70-1D12-E40B-BB15-9719CAAD7234}"/>
              </a:ext>
            </a:extLst>
          </p:cNvPr>
          <p:cNvSpPr>
            <a:spLocks noGrp="1"/>
          </p:cNvSpPr>
          <p:nvPr>
            <p:ph type="title"/>
          </p:nvPr>
        </p:nvSpPr>
        <p:spPr>
          <a:xfrm>
            <a:off x="503289" y="255495"/>
            <a:ext cx="9810604" cy="493058"/>
          </a:xfrm>
        </p:spPr>
        <p:txBody>
          <a:bodyPr>
            <a:normAutofit fontScale="90000"/>
          </a:bodyPr>
          <a:lstStyle/>
          <a:p>
            <a:r>
              <a:rPr lang="en-US" dirty="0"/>
              <a:t>Injunctions on executive orders</a:t>
            </a:r>
          </a:p>
        </p:txBody>
      </p:sp>
      <p:pic>
        <p:nvPicPr>
          <p:cNvPr id="5" name="Picture 4" descr="Timeline&#10;&#10;AI-generated content may be incorrect.">
            <a:extLst>
              <a:ext uri="{FF2B5EF4-FFF2-40B4-BE49-F238E27FC236}">
                <a16:creationId xmlns:a16="http://schemas.microsoft.com/office/drawing/2014/main" id="{6C90E015-7FBB-9604-4E54-7F6ECEB6379C}"/>
              </a:ext>
            </a:extLst>
          </p:cNvPr>
          <p:cNvPicPr>
            <a:picLocks noChangeAspect="1"/>
          </p:cNvPicPr>
          <p:nvPr/>
        </p:nvPicPr>
        <p:blipFill>
          <a:blip r:embed="rId3"/>
          <a:stretch>
            <a:fillRect/>
          </a:stretch>
        </p:blipFill>
        <p:spPr>
          <a:xfrm>
            <a:off x="196780" y="995082"/>
            <a:ext cx="10117114" cy="5475684"/>
          </a:xfrm>
          <a:prstGeom prst="rect">
            <a:avLst/>
          </a:prstGeom>
        </p:spPr>
      </p:pic>
    </p:spTree>
    <p:extLst>
      <p:ext uri="{BB962C8B-B14F-4D97-AF65-F5344CB8AC3E}">
        <p14:creationId xmlns:p14="http://schemas.microsoft.com/office/powerpoint/2010/main" val="325285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584D22-CD28-4363-A679-ACA953A2A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B0E491B-5098-4794-9326-BC6DB4755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2992"/>
            <a:ext cx="12193149" cy="2344739"/>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2344739">
                <a:moveTo>
                  <a:pt x="1148" y="0"/>
                </a:moveTo>
                <a:lnTo>
                  <a:pt x="12193148" y="0"/>
                </a:lnTo>
                <a:cubicBezTo>
                  <a:pt x="12193148" y="193246"/>
                  <a:pt x="12193149" y="386493"/>
                  <a:pt x="12193149" y="579739"/>
                </a:cubicBezTo>
                <a:lnTo>
                  <a:pt x="12185986" y="584189"/>
                </a:lnTo>
                <a:cubicBezTo>
                  <a:pt x="12156393" y="577430"/>
                  <a:pt x="12176978" y="588328"/>
                  <a:pt x="12156363" y="597366"/>
                </a:cubicBezTo>
                <a:cubicBezTo>
                  <a:pt x="12172308" y="611308"/>
                  <a:pt x="12127905" y="602876"/>
                  <a:pt x="12139215" y="623179"/>
                </a:cubicBezTo>
                <a:cubicBezTo>
                  <a:pt x="12135103" y="624180"/>
                  <a:pt x="12130766" y="624512"/>
                  <a:pt x="12126327" y="624690"/>
                </a:cubicBezTo>
                <a:lnTo>
                  <a:pt x="12124007" y="624794"/>
                </a:lnTo>
                <a:lnTo>
                  <a:pt x="12116854" y="628608"/>
                </a:lnTo>
                <a:lnTo>
                  <a:pt x="12099497" y="628139"/>
                </a:lnTo>
                <a:cubicBezTo>
                  <a:pt x="12095162" y="629804"/>
                  <a:pt x="12090978" y="632365"/>
                  <a:pt x="12087073" y="636341"/>
                </a:cubicBezTo>
                <a:cubicBezTo>
                  <a:pt x="12078890" y="656743"/>
                  <a:pt x="12040481" y="653846"/>
                  <a:pt x="12031073" y="680009"/>
                </a:cubicBezTo>
                <a:cubicBezTo>
                  <a:pt x="12026399" y="688254"/>
                  <a:pt x="12004497" y="705355"/>
                  <a:pt x="11995833" y="703458"/>
                </a:cubicBezTo>
                <a:cubicBezTo>
                  <a:pt x="11990333" y="705967"/>
                  <a:pt x="11986699" y="712045"/>
                  <a:pt x="11979717" y="708161"/>
                </a:cubicBezTo>
                <a:cubicBezTo>
                  <a:pt x="11970382" y="704240"/>
                  <a:pt x="11963763" y="727262"/>
                  <a:pt x="11959046" y="717558"/>
                </a:cubicBezTo>
                <a:lnTo>
                  <a:pt x="11920454" y="730883"/>
                </a:lnTo>
                <a:cubicBezTo>
                  <a:pt x="11919152" y="737943"/>
                  <a:pt x="11912619" y="740145"/>
                  <a:pt x="11903656" y="742426"/>
                </a:cubicBezTo>
                <a:lnTo>
                  <a:pt x="11895048" y="744791"/>
                </a:lnTo>
                <a:lnTo>
                  <a:pt x="11891968" y="755729"/>
                </a:lnTo>
                <a:cubicBezTo>
                  <a:pt x="11881074" y="746401"/>
                  <a:pt x="11884523" y="777742"/>
                  <a:pt x="11870776" y="777816"/>
                </a:cubicBezTo>
                <a:lnTo>
                  <a:pt x="11813376" y="797659"/>
                </a:lnTo>
                <a:lnTo>
                  <a:pt x="11590693" y="963777"/>
                </a:lnTo>
                <a:cubicBezTo>
                  <a:pt x="11550201" y="990714"/>
                  <a:pt x="11542649" y="940770"/>
                  <a:pt x="11506817" y="1033623"/>
                </a:cubicBezTo>
                <a:cubicBezTo>
                  <a:pt x="11450023" y="1089460"/>
                  <a:pt x="11337127" y="1190174"/>
                  <a:pt x="11280332" y="1223571"/>
                </a:cubicBezTo>
                <a:cubicBezTo>
                  <a:pt x="11267547" y="1231171"/>
                  <a:pt x="11229147" y="1296589"/>
                  <a:pt x="11228309" y="1276236"/>
                </a:cubicBezTo>
                <a:cubicBezTo>
                  <a:pt x="11223950" y="1278203"/>
                  <a:pt x="11220761" y="1277680"/>
                  <a:pt x="11218087" y="1275961"/>
                </a:cubicBezTo>
                <a:lnTo>
                  <a:pt x="11217184" y="1275018"/>
                </a:lnTo>
                <a:lnTo>
                  <a:pt x="11188885" y="1292383"/>
                </a:lnTo>
                <a:lnTo>
                  <a:pt x="11184501" y="1292525"/>
                </a:lnTo>
                <a:lnTo>
                  <a:pt x="11166854" y="1306612"/>
                </a:lnTo>
                <a:lnTo>
                  <a:pt x="11157311" y="1312414"/>
                </a:lnTo>
                <a:lnTo>
                  <a:pt x="11155496" y="1317097"/>
                </a:lnTo>
                <a:cubicBezTo>
                  <a:pt x="11153045" y="1320465"/>
                  <a:pt x="11148902" y="1323112"/>
                  <a:pt x="11140961" y="1324115"/>
                </a:cubicBezTo>
                <a:lnTo>
                  <a:pt x="11138961" y="1323772"/>
                </a:lnTo>
                <a:lnTo>
                  <a:pt x="11128208" y="1333832"/>
                </a:lnTo>
                <a:cubicBezTo>
                  <a:pt x="11124962" y="1337814"/>
                  <a:pt x="11122359" y="1342287"/>
                  <a:pt x="11120691" y="1347424"/>
                </a:cubicBezTo>
                <a:cubicBezTo>
                  <a:pt x="11081770" y="1370685"/>
                  <a:pt x="10952581" y="1444106"/>
                  <a:pt x="10894683" y="1473399"/>
                </a:cubicBezTo>
                <a:cubicBezTo>
                  <a:pt x="10861781" y="1488434"/>
                  <a:pt x="10817803" y="1508886"/>
                  <a:pt x="10773300" y="1523191"/>
                </a:cubicBezTo>
                <a:cubicBezTo>
                  <a:pt x="10733414" y="1567419"/>
                  <a:pt x="10677791" y="1526735"/>
                  <a:pt x="10627668" y="1559229"/>
                </a:cubicBezTo>
                <a:cubicBezTo>
                  <a:pt x="10590276" y="1542103"/>
                  <a:pt x="10613693" y="1562282"/>
                  <a:pt x="10581895" y="1568689"/>
                </a:cubicBezTo>
                <a:cubicBezTo>
                  <a:pt x="10597733" y="1591656"/>
                  <a:pt x="10540912" y="1568241"/>
                  <a:pt x="10547790" y="1598423"/>
                </a:cubicBezTo>
                <a:cubicBezTo>
                  <a:pt x="10541784" y="1598632"/>
                  <a:pt x="10535750" y="1597886"/>
                  <a:pt x="10529643" y="1596907"/>
                </a:cubicBezTo>
                <a:lnTo>
                  <a:pt x="10526446" y="1596411"/>
                </a:lnTo>
                <a:lnTo>
                  <a:pt x="10515129" y="1599537"/>
                </a:lnTo>
                <a:lnTo>
                  <a:pt x="10491735" y="1594156"/>
                </a:lnTo>
                <a:cubicBezTo>
                  <a:pt x="10485147" y="1595190"/>
                  <a:pt x="10478389" y="1597459"/>
                  <a:pt x="10471418" y="1601693"/>
                </a:cubicBezTo>
                <a:cubicBezTo>
                  <a:pt x="10451763" y="1626665"/>
                  <a:pt x="10400774" y="1612276"/>
                  <a:pt x="10377042" y="1644598"/>
                </a:cubicBezTo>
                <a:cubicBezTo>
                  <a:pt x="10367240" y="1654315"/>
                  <a:pt x="10330319" y="1671126"/>
                  <a:pt x="10319338" y="1666221"/>
                </a:cubicBezTo>
                <a:cubicBezTo>
                  <a:pt x="10310813" y="1668060"/>
                  <a:pt x="10303331" y="1675173"/>
                  <a:pt x="10295467" y="1668079"/>
                </a:cubicBezTo>
                <a:cubicBezTo>
                  <a:pt x="10284420" y="1660290"/>
                  <a:pt x="10265794" y="1689186"/>
                  <a:pt x="10263443" y="1674948"/>
                </a:cubicBezTo>
                <a:lnTo>
                  <a:pt x="10205418" y="1682149"/>
                </a:lnTo>
                <a:cubicBezTo>
                  <a:pt x="10200696" y="1691209"/>
                  <a:pt x="10190895" y="1692356"/>
                  <a:pt x="10177759" y="1692943"/>
                </a:cubicBezTo>
                <a:lnTo>
                  <a:pt x="10165070" y="1693739"/>
                </a:lnTo>
                <a:lnTo>
                  <a:pt x="10156308" y="1707487"/>
                </a:lnTo>
                <a:cubicBezTo>
                  <a:pt x="10145406" y="1692057"/>
                  <a:pt x="10136981" y="1734810"/>
                  <a:pt x="10118267" y="1731142"/>
                </a:cubicBezTo>
                <a:lnTo>
                  <a:pt x="10083317" y="1743296"/>
                </a:lnTo>
                <a:cubicBezTo>
                  <a:pt x="10075718" y="1741227"/>
                  <a:pt x="10048011" y="1742555"/>
                  <a:pt x="10040388" y="1741632"/>
                </a:cubicBezTo>
                <a:cubicBezTo>
                  <a:pt x="9999609" y="1751733"/>
                  <a:pt x="9985545" y="1752223"/>
                  <a:pt x="9961167" y="1757147"/>
                </a:cubicBezTo>
                <a:cubicBezTo>
                  <a:pt x="9920131" y="1757289"/>
                  <a:pt x="9889892" y="1754090"/>
                  <a:pt x="9848940" y="1763915"/>
                </a:cubicBezTo>
                <a:lnTo>
                  <a:pt x="9729457" y="1784122"/>
                </a:lnTo>
                <a:cubicBezTo>
                  <a:pt x="9676207" y="1774536"/>
                  <a:pt x="9631235" y="1799759"/>
                  <a:pt x="9613704" y="1812371"/>
                </a:cubicBezTo>
                <a:cubicBezTo>
                  <a:pt x="9548152" y="1826647"/>
                  <a:pt x="9410970" y="1863993"/>
                  <a:pt x="9338590" y="1869293"/>
                </a:cubicBezTo>
                <a:lnTo>
                  <a:pt x="9232518" y="1893149"/>
                </a:lnTo>
                <a:lnTo>
                  <a:pt x="9156690" y="1903228"/>
                </a:lnTo>
                <a:lnTo>
                  <a:pt x="9054601" y="1910755"/>
                </a:lnTo>
                <a:lnTo>
                  <a:pt x="9006634" y="1914040"/>
                </a:lnTo>
                <a:lnTo>
                  <a:pt x="9006349" y="1913800"/>
                </a:lnTo>
                <a:cubicBezTo>
                  <a:pt x="9004294" y="1913580"/>
                  <a:pt x="9001475" y="1913908"/>
                  <a:pt x="8997380" y="1915011"/>
                </a:cubicBezTo>
                <a:lnTo>
                  <a:pt x="8991542" y="1917072"/>
                </a:lnTo>
                <a:lnTo>
                  <a:pt x="8975485" y="1920298"/>
                </a:lnTo>
                <a:lnTo>
                  <a:pt x="8969159" y="1919598"/>
                </a:lnTo>
                <a:lnTo>
                  <a:pt x="8964196" y="1917373"/>
                </a:lnTo>
                <a:cubicBezTo>
                  <a:pt x="8955841" y="1925324"/>
                  <a:pt x="8956668" y="1934272"/>
                  <a:pt x="8930136" y="1914185"/>
                </a:cubicBezTo>
                <a:cubicBezTo>
                  <a:pt x="8899182" y="1915205"/>
                  <a:pt x="8790451" y="1929860"/>
                  <a:pt x="8753592" y="1933417"/>
                </a:cubicBezTo>
                <a:cubicBezTo>
                  <a:pt x="8720970" y="1944137"/>
                  <a:pt x="8749345" y="1930476"/>
                  <a:pt x="8708995" y="1935518"/>
                </a:cubicBezTo>
                <a:cubicBezTo>
                  <a:pt x="8672757" y="1955053"/>
                  <a:pt x="8640293" y="1938613"/>
                  <a:pt x="8597219" y="1944090"/>
                </a:cubicBezTo>
                <a:lnTo>
                  <a:pt x="8526378" y="1929248"/>
                </a:lnTo>
                <a:lnTo>
                  <a:pt x="8512131" y="1935163"/>
                </a:lnTo>
                <a:lnTo>
                  <a:pt x="8507315" y="1938164"/>
                </a:lnTo>
                <a:cubicBezTo>
                  <a:pt x="8503797" y="1939941"/>
                  <a:pt x="8501196" y="1940752"/>
                  <a:pt x="8499116" y="1940902"/>
                </a:cubicBezTo>
                <a:lnTo>
                  <a:pt x="8498742" y="1940723"/>
                </a:lnTo>
                <a:lnTo>
                  <a:pt x="8491397" y="1943773"/>
                </a:lnTo>
                <a:lnTo>
                  <a:pt x="8368330" y="1957815"/>
                </a:lnTo>
                <a:cubicBezTo>
                  <a:pt x="8363173" y="1959840"/>
                  <a:pt x="8358881" y="1959492"/>
                  <a:pt x="8354947" y="1958009"/>
                </a:cubicBezTo>
                <a:lnTo>
                  <a:pt x="8321252" y="1974587"/>
                </a:lnTo>
                <a:lnTo>
                  <a:pt x="8315581" y="1974913"/>
                </a:lnTo>
                <a:lnTo>
                  <a:pt x="8296322" y="1988808"/>
                </a:lnTo>
                <a:lnTo>
                  <a:pt x="8285424" y="1994631"/>
                </a:lnTo>
                <a:lnTo>
                  <a:pt x="8284298" y="1999074"/>
                </a:lnTo>
                <a:cubicBezTo>
                  <a:pt x="8281994" y="2002319"/>
                  <a:pt x="8277300" y="2004967"/>
                  <a:pt x="8267224" y="2006249"/>
                </a:cubicBezTo>
                <a:lnTo>
                  <a:pt x="8264525" y="2006019"/>
                </a:lnTo>
                <a:lnTo>
                  <a:pt x="8253181" y="2015862"/>
                </a:lnTo>
                <a:cubicBezTo>
                  <a:pt x="8250007" y="2019712"/>
                  <a:pt x="8247795" y="2023994"/>
                  <a:pt x="8246982" y="2028854"/>
                </a:cubicBezTo>
                <a:cubicBezTo>
                  <a:pt x="8182975" y="2025947"/>
                  <a:pt x="8148279" y="2060069"/>
                  <a:pt x="8091420" y="2075015"/>
                </a:cubicBezTo>
                <a:cubicBezTo>
                  <a:pt x="8026616" y="2098157"/>
                  <a:pt x="7968218" y="2119393"/>
                  <a:pt x="7906555" y="2116988"/>
                </a:cubicBezTo>
                <a:cubicBezTo>
                  <a:pt x="7836267" y="2131900"/>
                  <a:pt x="7782114" y="2134131"/>
                  <a:pt x="7719893" y="2142703"/>
                </a:cubicBezTo>
                <a:lnTo>
                  <a:pt x="7615495" y="2139232"/>
                </a:lnTo>
                <a:lnTo>
                  <a:pt x="7528691" y="2145060"/>
                </a:lnTo>
                <a:lnTo>
                  <a:pt x="7520719" y="2147613"/>
                </a:lnTo>
                <a:cubicBezTo>
                  <a:pt x="7515141" y="2148952"/>
                  <a:pt x="7511320" y="2149302"/>
                  <a:pt x="7508559" y="2148948"/>
                </a:cubicBezTo>
                <a:lnTo>
                  <a:pt x="7508188" y="2148621"/>
                </a:lnTo>
                <a:lnTo>
                  <a:pt x="7496943" y="2150573"/>
                </a:lnTo>
                <a:lnTo>
                  <a:pt x="7219707" y="2156680"/>
                </a:lnTo>
                <a:lnTo>
                  <a:pt x="7202249" y="2161230"/>
                </a:lnTo>
                <a:lnTo>
                  <a:pt x="7198152" y="2166588"/>
                </a:lnTo>
                <a:cubicBezTo>
                  <a:pt x="7193259" y="2170111"/>
                  <a:pt x="7185654" y="2172250"/>
                  <a:pt x="7171956" y="2171236"/>
                </a:cubicBezTo>
                <a:lnTo>
                  <a:pt x="7098136" y="2183464"/>
                </a:lnTo>
                <a:cubicBezTo>
                  <a:pt x="7062296" y="2184442"/>
                  <a:pt x="7051336" y="2185419"/>
                  <a:pt x="7019644" y="2183090"/>
                </a:cubicBezTo>
                <a:cubicBezTo>
                  <a:pt x="6938675" y="2194028"/>
                  <a:pt x="6944793" y="2218194"/>
                  <a:pt x="6905294" y="2212596"/>
                </a:cubicBezTo>
                <a:cubicBezTo>
                  <a:pt x="6873070" y="2207388"/>
                  <a:pt x="6789137" y="2226462"/>
                  <a:pt x="6709370" y="2240551"/>
                </a:cubicBezTo>
                <a:cubicBezTo>
                  <a:pt x="6650254" y="2250006"/>
                  <a:pt x="6629253" y="2264107"/>
                  <a:pt x="6550602" y="2269327"/>
                </a:cubicBezTo>
                <a:cubicBezTo>
                  <a:pt x="6473302" y="2313417"/>
                  <a:pt x="6410843" y="2289694"/>
                  <a:pt x="6318708" y="2316127"/>
                </a:cubicBezTo>
                <a:cubicBezTo>
                  <a:pt x="6298698" y="2331649"/>
                  <a:pt x="6210439" y="2314456"/>
                  <a:pt x="6169822" y="2318214"/>
                </a:cubicBezTo>
                <a:cubicBezTo>
                  <a:pt x="6129203" y="2321972"/>
                  <a:pt x="6091688" y="2335520"/>
                  <a:pt x="6074996" y="2338676"/>
                </a:cubicBezTo>
                <a:lnTo>
                  <a:pt x="6069677" y="2337139"/>
                </a:lnTo>
                <a:lnTo>
                  <a:pt x="6049786" y="2337822"/>
                </a:lnTo>
                <a:lnTo>
                  <a:pt x="6042433" y="2329473"/>
                </a:lnTo>
                <a:lnTo>
                  <a:pt x="6011238" y="2324380"/>
                </a:lnTo>
                <a:cubicBezTo>
                  <a:pt x="5999830" y="2323793"/>
                  <a:pt x="5971276" y="2324706"/>
                  <a:pt x="5958523" y="2328024"/>
                </a:cubicBezTo>
                <a:lnTo>
                  <a:pt x="5760067" y="2343716"/>
                </a:lnTo>
                <a:lnTo>
                  <a:pt x="5628108" y="2344739"/>
                </a:lnTo>
                <a:lnTo>
                  <a:pt x="5472054" y="2330719"/>
                </a:lnTo>
                <a:cubicBezTo>
                  <a:pt x="5479284" y="2317691"/>
                  <a:pt x="5440157" y="2331757"/>
                  <a:pt x="5433909" y="2319466"/>
                </a:cubicBezTo>
                <a:cubicBezTo>
                  <a:pt x="5430517" y="2309434"/>
                  <a:pt x="5392976" y="2304750"/>
                  <a:pt x="5382817" y="2301764"/>
                </a:cubicBezTo>
                <a:lnTo>
                  <a:pt x="5262912" y="2281347"/>
                </a:lnTo>
                <a:cubicBezTo>
                  <a:pt x="5252746" y="2281163"/>
                  <a:pt x="5231699" y="2272853"/>
                  <a:pt x="5224109" y="2270223"/>
                </a:cubicBezTo>
                <a:lnTo>
                  <a:pt x="5175808" y="2267233"/>
                </a:lnTo>
                <a:lnTo>
                  <a:pt x="5157702" y="2260010"/>
                </a:lnTo>
                <a:lnTo>
                  <a:pt x="5143747" y="2256610"/>
                </a:lnTo>
                <a:lnTo>
                  <a:pt x="5140744" y="2254509"/>
                </a:lnTo>
                <a:cubicBezTo>
                  <a:pt x="5135026" y="2250469"/>
                  <a:pt x="5129229" y="2246658"/>
                  <a:pt x="5122807" y="2243656"/>
                </a:cubicBezTo>
                <a:cubicBezTo>
                  <a:pt x="5109467" y="2272275"/>
                  <a:pt x="5066004" y="2222839"/>
                  <a:pt x="5066938" y="2250227"/>
                </a:cubicBezTo>
                <a:cubicBezTo>
                  <a:pt x="5029345" y="2238711"/>
                  <a:pt x="5040096" y="2267800"/>
                  <a:pt x="5012662" y="2233846"/>
                </a:cubicBezTo>
                <a:cubicBezTo>
                  <a:pt x="4938174" y="2234229"/>
                  <a:pt x="4917504" y="2247236"/>
                  <a:pt x="4841589" y="2209829"/>
                </a:cubicBezTo>
                <a:cubicBezTo>
                  <a:pt x="4807890" y="2193187"/>
                  <a:pt x="4785258" y="2182041"/>
                  <a:pt x="4763595" y="2182061"/>
                </a:cubicBezTo>
                <a:cubicBezTo>
                  <a:pt x="4742475" y="2177561"/>
                  <a:pt x="4730631" y="2174738"/>
                  <a:pt x="4724334" y="2173047"/>
                </a:cubicBezTo>
                <a:lnTo>
                  <a:pt x="4722324" y="2172298"/>
                </a:lnTo>
                <a:lnTo>
                  <a:pt x="4723259" y="2172087"/>
                </a:lnTo>
                <a:cubicBezTo>
                  <a:pt x="4722296" y="2171445"/>
                  <a:pt x="4719415" y="2170839"/>
                  <a:pt x="4718350" y="2170817"/>
                </a:cubicBezTo>
                <a:lnTo>
                  <a:pt x="4722324" y="2172298"/>
                </a:lnTo>
                <a:lnTo>
                  <a:pt x="4716674" y="2173573"/>
                </a:lnTo>
                <a:cubicBezTo>
                  <a:pt x="4681300" y="2166617"/>
                  <a:pt x="4525895" y="2165809"/>
                  <a:pt x="4516962" y="2163671"/>
                </a:cubicBezTo>
                <a:cubicBezTo>
                  <a:pt x="4458971" y="2150559"/>
                  <a:pt x="4463810" y="2149818"/>
                  <a:pt x="4429691" y="2153020"/>
                </a:cubicBezTo>
                <a:cubicBezTo>
                  <a:pt x="4424455" y="2156391"/>
                  <a:pt x="4370126" y="2150097"/>
                  <a:pt x="4364023" y="2151674"/>
                </a:cubicBezTo>
                <a:lnTo>
                  <a:pt x="4318114" y="2158289"/>
                </a:lnTo>
                <a:lnTo>
                  <a:pt x="4316258" y="2156948"/>
                </a:lnTo>
                <a:cubicBezTo>
                  <a:pt x="4307275" y="2153577"/>
                  <a:pt x="4301145" y="2153578"/>
                  <a:pt x="4296292" y="2155069"/>
                </a:cubicBezTo>
                <a:lnTo>
                  <a:pt x="4291212" y="2157986"/>
                </a:lnTo>
                <a:lnTo>
                  <a:pt x="4277290" y="2157740"/>
                </a:lnTo>
                <a:lnTo>
                  <a:pt x="4249265" y="2160064"/>
                </a:lnTo>
                <a:lnTo>
                  <a:pt x="4203199" y="2157269"/>
                </a:lnTo>
                <a:cubicBezTo>
                  <a:pt x="4203096" y="2156849"/>
                  <a:pt x="4202995" y="2156430"/>
                  <a:pt x="4202893" y="2156010"/>
                </a:cubicBezTo>
                <a:cubicBezTo>
                  <a:pt x="4201267" y="2153173"/>
                  <a:pt x="4198292" y="2151054"/>
                  <a:pt x="4192396" y="2150376"/>
                </a:cubicBezTo>
                <a:cubicBezTo>
                  <a:pt x="4205365" y="2133087"/>
                  <a:pt x="4162425" y="2134982"/>
                  <a:pt x="4143893" y="2134511"/>
                </a:cubicBezTo>
                <a:cubicBezTo>
                  <a:pt x="4125868" y="2127445"/>
                  <a:pt x="4100250" y="2113865"/>
                  <a:pt x="4084245" y="2107978"/>
                </a:cubicBezTo>
                <a:lnTo>
                  <a:pt x="4075694" y="2107143"/>
                </a:lnTo>
                <a:cubicBezTo>
                  <a:pt x="4075655" y="2107042"/>
                  <a:pt x="4075614" y="2106943"/>
                  <a:pt x="4075575" y="2106844"/>
                </a:cubicBezTo>
                <a:cubicBezTo>
                  <a:pt x="4073829" y="2106060"/>
                  <a:pt x="4071057" y="2105559"/>
                  <a:pt x="4066658" y="2105400"/>
                </a:cubicBezTo>
                <a:lnTo>
                  <a:pt x="4060102" y="2105618"/>
                </a:lnTo>
                <a:lnTo>
                  <a:pt x="4043512" y="2103997"/>
                </a:lnTo>
                <a:lnTo>
                  <a:pt x="4038145" y="2101563"/>
                </a:lnTo>
                <a:lnTo>
                  <a:pt x="4036511" y="2097896"/>
                </a:lnTo>
                <a:lnTo>
                  <a:pt x="4034926" y="2098131"/>
                </a:lnTo>
                <a:cubicBezTo>
                  <a:pt x="4022576" y="2102995"/>
                  <a:pt x="4018025" y="2111371"/>
                  <a:pt x="4005686" y="2085563"/>
                </a:cubicBezTo>
                <a:lnTo>
                  <a:pt x="3937994" y="2068106"/>
                </a:lnTo>
                <a:cubicBezTo>
                  <a:pt x="3921658" y="2075830"/>
                  <a:pt x="3909686" y="2071141"/>
                  <a:pt x="3898423" y="2062451"/>
                </a:cubicBezTo>
                <a:cubicBezTo>
                  <a:pt x="3862243" y="2062947"/>
                  <a:pt x="3830779" y="2049077"/>
                  <a:pt x="3790908" y="2042213"/>
                </a:cubicBezTo>
                <a:cubicBezTo>
                  <a:pt x="3742158" y="2027507"/>
                  <a:pt x="3726280" y="2025530"/>
                  <a:pt x="3683661" y="2018290"/>
                </a:cubicBezTo>
                <a:lnTo>
                  <a:pt x="3611183" y="1986019"/>
                </a:lnTo>
                <a:lnTo>
                  <a:pt x="3605003" y="1987381"/>
                </a:lnTo>
                <a:cubicBezTo>
                  <a:pt x="3600731" y="1988000"/>
                  <a:pt x="3597877" y="1988000"/>
                  <a:pt x="3595884" y="1987545"/>
                </a:cubicBezTo>
                <a:lnTo>
                  <a:pt x="3595649" y="1987276"/>
                </a:lnTo>
                <a:lnTo>
                  <a:pt x="3587126" y="1987966"/>
                </a:lnTo>
                <a:cubicBezTo>
                  <a:pt x="3572774" y="1989757"/>
                  <a:pt x="3550540" y="1975558"/>
                  <a:pt x="3537283" y="1978267"/>
                </a:cubicBezTo>
                <a:cubicBezTo>
                  <a:pt x="3515092" y="1973971"/>
                  <a:pt x="3489773" y="1980236"/>
                  <a:pt x="3474371" y="1974606"/>
                </a:cubicBezTo>
                <a:lnTo>
                  <a:pt x="3401876" y="1962558"/>
                </a:lnTo>
                <a:lnTo>
                  <a:pt x="3365036" y="1979510"/>
                </a:lnTo>
                <a:cubicBezTo>
                  <a:pt x="3361007" y="1981808"/>
                  <a:pt x="3355145" y="1982886"/>
                  <a:pt x="3345174" y="1981192"/>
                </a:cubicBezTo>
                <a:lnTo>
                  <a:pt x="3342846" y="1980217"/>
                </a:lnTo>
                <a:cubicBezTo>
                  <a:pt x="3337528" y="1982688"/>
                  <a:pt x="3296694" y="1983818"/>
                  <a:pt x="3263504" y="1986094"/>
                </a:cubicBezTo>
                <a:cubicBezTo>
                  <a:pt x="3210873" y="1988435"/>
                  <a:pt x="3204538" y="1996407"/>
                  <a:pt x="3143704" y="1993869"/>
                </a:cubicBezTo>
                <a:cubicBezTo>
                  <a:pt x="3083839" y="1995098"/>
                  <a:pt x="3073438" y="2001104"/>
                  <a:pt x="3031439" y="1996512"/>
                </a:cubicBezTo>
                <a:lnTo>
                  <a:pt x="2782717" y="2018333"/>
                </a:lnTo>
                <a:cubicBezTo>
                  <a:pt x="2720447" y="2045988"/>
                  <a:pt x="2718750" y="2015419"/>
                  <a:pt x="2647675" y="2028869"/>
                </a:cubicBezTo>
                <a:cubicBezTo>
                  <a:pt x="2583664" y="1968934"/>
                  <a:pt x="2609849" y="2007202"/>
                  <a:pt x="2569176" y="2002628"/>
                </a:cubicBezTo>
                <a:lnTo>
                  <a:pt x="2444403" y="2016529"/>
                </a:lnTo>
                <a:cubicBezTo>
                  <a:pt x="2412730" y="2033089"/>
                  <a:pt x="2355175" y="2003000"/>
                  <a:pt x="2316260" y="2024996"/>
                </a:cubicBezTo>
                <a:cubicBezTo>
                  <a:pt x="2277148" y="2025534"/>
                  <a:pt x="2234330" y="2021339"/>
                  <a:pt x="2209726" y="2019763"/>
                </a:cubicBezTo>
                <a:cubicBezTo>
                  <a:pt x="2172984" y="2016106"/>
                  <a:pt x="2131016" y="2007174"/>
                  <a:pt x="2095813" y="2003052"/>
                </a:cubicBezTo>
                <a:cubicBezTo>
                  <a:pt x="2078687" y="2016661"/>
                  <a:pt x="2046700" y="1994357"/>
                  <a:pt x="1998504" y="1995032"/>
                </a:cubicBezTo>
                <a:cubicBezTo>
                  <a:pt x="1979851" y="2010679"/>
                  <a:pt x="1965997" y="1995296"/>
                  <a:pt x="1929320" y="2016977"/>
                </a:cubicBezTo>
                <a:cubicBezTo>
                  <a:pt x="1927506" y="2015185"/>
                  <a:pt x="1925308" y="2013558"/>
                  <a:pt x="1922798" y="2012146"/>
                </a:cubicBezTo>
                <a:cubicBezTo>
                  <a:pt x="1908224" y="2003952"/>
                  <a:pt x="1886476" y="2004665"/>
                  <a:pt x="1874228" y="2013741"/>
                </a:cubicBezTo>
                <a:cubicBezTo>
                  <a:pt x="1844711" y="2028500"/>
                  <a:pt x="1815838" y="2036277"/>
                  <a:pt x="1787803" y="2041363"/>
                </a:cubicBezTo>
                <a:lnTo>
                  <a:pt x="1739352" y="2036312"/>
                </a:lnTo>
                <a:cubicBezTo>
                  <a:pt x="1720756" y="2032746"/>
                  <a:pt x="1697809" y="2023837"/>
                  <a:pt x="1676219" y="2019963"/>
                </a:cubicBezTo>
                <a:cubicBezTo>
                  <a:pt x="1653856" y="2018758"/>
                  <a:pt x="1629782" y="2025363"/>
                  <a:pt x="1609817" y="2013066"/>
                </a:cubicBezTo>
                <a:cubicBezTo>
                  <a:pt x="1570834" y="2001390"/>
                  <a:pt x="1525521" y="2021545"/>
                  <a:pt x="1497258" y="1987476"/>
                </a:cubicBezTo>
                <a:cubicBezTo>
                  <a:pt x="1419429" y="1972767"/>
                  <a:pt x="1265224" y="1952754"/>
                  <a:pt x="1151127" y="1938041"/>
                </a:cubicBezTo>
                <a:cubicBezTo>
                  <a:pt x="1044820" y="1928230"/>
                  <a:pt x="911490" y="1929978"/>
                  <a:pt x="859417" y="1928608"/>
                </a:cubicBezTo>
                <a:lnTo>
                  <a:pt x="838688" y="1929821"/>
                </a:lnTo>
                <a:cubicBezTo>
                  <a:pt x="829380" y="1926412"/>
                  <a:pt x="823010" y="1926387"/>
                  <a:pt x="817957" y="1927857"/>
                </a:cubicBezTo>
                <a:lnTo>
                  <a:pt x="812654" y="1930751"/>
                </a:lnTo>
                <a:lnTo>
                  <a:pt x="721195" y="1929661"/>
                </a:lnTo>
                <a:cubicBezTo>
                  <a:pt x="721095" y="1929241"/>
                  <a:pt x="720991" y="1928820"/>
                  <a:pt x="720890" y="1928399"/>
                </a:cubicBezTo>
                <a:cubicBezTo>
                  <a:pt x="719222" y="1925556"/>
                  <a:pt x="716144" y="1923424"/>
                  <a:pt x="710023" y="1922722"/>
                </a:cubicBezTo>
                <a:cubicBezTo>
                  <a:pt x="689532" y="1914633"/>
                  <a:pt x="619665" y="1887450"/>
                  <a:pt x="597940" y="1879864"/>
                </a:cubicBezTo>
                <a:cubicBezTo>
                  <a:pt x="587430" y="1879265"/>
                  <a:pt x="583862" y="1877622"/>
                  <a:pt x="579683" y="1877212"/>
                </a:cubicBezTo>
                <a:lnTo>
                  <a:pt x="572865" y="1877401"/>
                </a:lnTo>
                <a:cubicBezTo>
                  <a:pt x="550627" y="1871095"/>
                  <a:pt x="474197" y="1846680"/>
                  <a:pt x="446247" y="1839371"/>
                </a:cubicBezTo>
                <a:cubicBezTo>
                  <a:pt x="429213" y="1847023"/>
                  <a:pt x="416808" y="1842285"/>
                  <a:pt x="405163" y="1833548"/>
                </a:cubicBezTo>
                <a:cubicBezTo>
                  <a:pt x="367566" y="1833890"/>
                  <a:pt x="334968" y="1819885"/>
                  <a:pt x="293583" y="1812852"/>
                </a:cubicBezTo>
                <a:lnTo>
                  <a:pt x="119529" y="1761047"/>
                </a:lnTo>
                <a:cubicBezTo>
                  <a:pt x="73377" y="1751937"/>
                  <a:pt x="36403" y="1759579"/>
                  <a:pt x="16674" y="1758191"/>
                </a:cubicBezTo>
                <a:lnTo>
                  <a:pt x="1150" y="1752722"/>
                </a:lnTo>
                <a:cubicBezTo>
                  <a:pt x="-1438" y="1496726"/>
                  <a:pt x="1148" y="514333"/>
                  <a:pt x="1148" y="222213"/>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A3C566-4E8E-1159-AFF9-B094E0375903}"/>
              </a:ext>
            </a:extLst>
          </p:cNvPr>
          <p:cNvSpPr>
            <a:spLocks noGrp="1"/>
          </p:cNvSpPr>
          <p:nvPr>
            <p:ph type="title"/>
          </p:nvPr>
        </p:nvSpPr>
        <p:spPr>
          <a:xfrm>
            <a:off x="1050879" y="609601"/>
            <a:ext cx="9810604" cy="1216024"/>
          </a:xfrm>
        </p:spPr>
        <p:txBody>
          <a:bodyPr>
            <a:normAutofit/>
          </a:bodyPr>
          <a:lstStyle/>
          <a:p>
            <a:r>
              <a:rPr lang="en-US" dirty="0"/>
              <a:t>How </a:t>
            </a:r>
            <a:r>
              <a:rPr lang="en-US" dirty="0" err="1"/>
              <a:t>eo’s</a:t>
            </a:r>
            <a:r>
              <a:rPr lang="en-US" dirty="0"/>
              <a:t> pertain to </a:t>
            </a:r>
            <a:r>
              <a:rPr lang="en-US" dirty="0" err="1"/>
              <a:t>cdbg</a:t>
            </a:r>
            <a:r>
              <a:rPr lang="en-US" dirty="0"/>
              <a:t> programs</a:t>
            </a:r>
          </a:p>
        </p:txBody>
      </p:sp>
      <p:graphicFrame>
        <p:nvGraphicFramePr>
          <p:cNvPr id="5" name="Content Placeholder 2">
            <a:extLst>
              <a:ext uri="{FF2B5EF4-FFF2-40B4-BE49-F238E27FC236}">
                <a16:creationId xmlns:a16="http://schemas.microsoft.com/office/drawing/2014/main" id="{81609820-A26F-9804-D86F-62513B3DD41F}"/>
              </a:ext>
            </a:extLst>
          </p:cNvPr>
          <p:cNvGraphicFramePr>
            <a:graphicFrameLocks noGrp="1"/>
          </p:cNvGraphicFramePr>
          <p:nvPr>
            <p:ph idx="1"/>
            <p:extLst>
              <p:ext uri="{D42A27DB-BD31-4B8C-83A1-F6EECF244321}">
                <p14:modId xmlns:p14="http://schemas.microsoft.com/office/powerpoint/2010/main" val="3693304564"/>
              </p:ext>
            </p:extLst>
          </p:nvPr>
        </p:nvGraphicFramePr>
        <p:xfrm>
          <a:off x="1050925" y="2586251"/>
          <a:ext cx="10064998" cy="366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342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847F3005-D779-6DA1-A2BA-D4240F27322C}"/>
              </a:ext>
            </a:extLst>
          </p:cNvPr>
          <p:cNvSpPr>
            <a:spLocks noGrp="1"/>
          </p:cNvSpPr>
          <p:nvPr>
            <p:ph type="title"/>
          </p:nvPr>
        </p:nvSpPr>
        <p:spPr>
          <a:xfrm>
            <a:off x="773408" y="992094"/>
            <a:ext cx="3760499" cy="2795160"/>
          </a:xfrm>
        </p:spPr>
        <p:txBody>
          <a:bodyPr vert="horz" lIns="91440" tIns="45720" rIns="91440" bIns="45720" rtlCol="0" anchor="b">
            <a:normAutofit/>
          </a:bodyPr>
          <a:lstStyle/>
          <a:p>
            <a:pPr algn="ctr"/>
            <a:r>
              <a:rPr lang="en-US" dirty="0"/>
              <a:t>City of </a:t>
            </a:r>
            <a:r>
              <a:rPr lang="en-US"/>
              <a:t>monterey</a:t>
            </a:r>
          </a:p>
        </p:txBody>
      </p:sp>
      <p:pic>
        <p:nvPicPr>
          <p:cNvPr id="5" name="Picture 4">
            <a:extLst>
              <a:ext uri="{FF2B5EF4-FFF2-40B4-BE49-F238E27FC236}">
                <a16:creationId xmlns:a16="http://schemas.microsoft.com/office/drawing/2014/main" id="{C373D8BF-B315-D459-05A2-242B9A268969}"/>
              </a:ext>
            </a:extLst>
          </p:cNvPr>
          <p:cNvPicPr>
            <a:picLocks noChangeAspect="1"/>
          </p:cNvPicPr>
          <p:nvPr/>
        </p:nvPicPr>
        <p:blipFill>
          <a:blip r:embed="rId5"/>
          <a:stretch>
            <a:fillRect/>
          </a:stretch>
        </p:blipFill>
        <p:spPr>
          <a:xfrm>
            <a:off x="5866257" y="615950"/>
            <a:ext cx="5358667" cy="5670549"/>
          </a:xfrm>
          <a:prstGeom prst="rect">
            <a:avLst/>
          </a:prstGeom>
        </p:spPr>
      </p:pic>
      <p:sp>
        <p:nvSpPr>
          <p:cNvPr id="2" name="Vertical Text Placeholder 1">
            <a:extLst>
              <a:ext uri="{FF2B5EF4-FFF2-40B4-BE49-F238E27FC236}">
                <a16:creationId xmlns:a16="http://schemas.microsoft.com/office/drawing/2014/main" id="{C08C983E-E89C-8551-8ABC-5526EFFB0C9F}"/>
              </a:ext>
            </a:extLst>
          </p:cNvPr>
          <p:cNvSpPr>
            <a:spLocks noGrp="1"/>
          </p:cNvSpPr>
          <p:nvPr>
            <p:ph type="body" orient="vert" idx="1"/>
          </p:nvPr>
        </p:nvSpPr>
        <p:spPr/>
        <p:txBody>
          <a:bodyPr/>
          <a:lstStyle/>
          <a:p>
            <a:endParaRPr lang="en-US" dirty="0"/>
          </a:p>
        </p:txBody>
      </p:sp>
    </p:spTree>
    <p:extLst>
      <p:ext uri="{BB962C8B-B14F-4D97-AF65-F5344CB8AC3E}">
        <p14:creationId xmlns:p14="http://schemas.microsoft.com/office/powerpoint/2010/main" val="3119631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DEFBDC-BB4C-7A74-F744-A3C301251EEB}"/>
              </a:ext>
            </a:extLst>
          </p:cNvPr>
          <p:cNvSpPr>
            <a:spLocks noGrp="1"/>
          </p:cNvSpPr>
          <p:nvPr>
            <p:ph idx="1"/>
          </p:nvPr>
        </p:nvSpPr>
        <p:spPr>
          <a:xfrm>
            <a:off x="414867" y="186268"/>
            <a:ext cx="10446616" cy="6068110"/>
          </a:xfrm>
        </p:spPr>
        <p:txBody>
          <a:bodyPr>
            <a:normAutofit fontScale="85000" lnSpcReduction="20000"/>
          </a:bodyPr>
          <a:lstStyle/>
          <a:p>
            <a:r>
              <a:rPr lang="en-US" dirty="0"/>
              <a:t>Dear Grantee,  </a:t>
            </a:r>
          </a:p>
          <a:p>
            <a:r>
              <a:rPr lang="en-US" dirty="0"/>
              <a:t> This message serves as notification that the Department is questioning the accuracy of the City of Monterey’s certification that the Community Development Block Grant (CDBG) funds described in its Fiscal Year 2025 Consolidated Plan/Action Plan (the Plan) will be administered in </a:t>
            </a:r>
            <a:r>
              <a:rPr lang="en-US" b="1" dirty="0"/>
              <a:t>conformity</a:t>
            </a:r>
            <a:r>
              <a:rPr lang="en-US" dirty="0"/>
              <a:t> with applicable laws, including Executive Orders.  HUD is providing this opportunity for your jurisdiction to comment (i.e., provide specific evidence demonstrating compliance with the certification) by responding to this notification.  The grantee’s demonstration of the accuracy of its certification should include taking the actions described below by </a:t>
            </a:r>
            <a:r>
              <a:rPr lang="en-US" b="1" dirty="0"/>
              <a:t>5:00 pm EDT, Thursday, July 24, 2025</a:t>
            </a:r>
            <a:r>
              <a:rPr lang="en-US" dirty="0"/>
              <a:t>.  Failure to address HUD’s concerns regarding the certification may result in HUD determining that the certification is inaccurate or unsatisfactory, which will result in disapproval of the Plan. </a:t>
            </a:r>
          </a:p>
          <a:p>
            <a:r>
              <a:rPr lang="en-US" dirty="0"/>
              <a:t> During HUD’s review of the Fiscal Year 2025 Consolidated Plan/Action Plan submitted by your jurisdiction, the Department identified language in the Plan that appears to be inconsistent with Executive Order</a:t>
            </a:r>
            <a:r>
              <a:rPr lang="en-US" i="1" dirty="0"/>
              <a:t> 14151 Ending Radical and Wasteful Government DEI Programs and Preferencing, </a:t>
            </a:r>
            <a:r>
              <a:rPr lang="en-US" dirty="0"/>
              <a:t>and Executive Order 14173</a:t>
            </a:r>
            <a:r>
              <a:rPr lang="en-US" i="1" dirty="0"/>
              <a:t> Ending Illegal Discrimination and Restoring Merit-Based Opportunity</a:t>
            </a:r>
            <a:r>
              <a:rPr lang="en-US" dirty="0"/>
              <a:t>, and </a:t>
            </a:r>
            <a:r>
              <a:rPr lang="en-US" i="1" dirty="0"/>
              <a:t>Executive Order 14168 Defending Women From Gender Ideology Extremism and Restoring Biological Truth to the Federal Government</a:t>
            </a:r>
            <a:r>
              <a:rPr lang="en-US" dirty="0"/>
              <a:t>.  Specifically, the jurisdiction’s Plan states the following:</a:t>
            </a:r>
          </a:p>
          <a:p>
            <a:pPr lvl="0"/>
            <a:r>
              <a:rPr lang="en-US" dirty="0"/>
              <a:t>Page 56: Overall in the County, 77 percent of individuals experiencing homelessness were unsheltered and sleeping in streets, abandoned buildings, vehicles, encampment areas, or other similar locations. The sheltered population was living in emergency shelters or transitional housing, which does not include people living in permanent supportive housing or participating in rapid rehousing programs. Countywide 66 percent of people experiencing homelessness were male, 32 percent were female, and 1 percent were </a:t>
            </a:r>
            <a:r>
              <a:rPr lang="en-US" b="1" dirty="0"/>
              <a:t>transgender</a:t>
            </a:r>
            <a:r>
              <a:rPr lang="en-US" dirty="0"/>
              <a:t>.” (page 56, emphasis added)</a:t>
            </a:r>
          </a:p>
          <a:p>
            <a:pPr lvl="0"/>
            <a:r>
              <a:rPr lang="en-US" dirty="0"/>
              <a:t>Page 82: “Increase participation in homeless solutions by leaders and key stakeholders across the region Adopt a five-year plan Invest strategically Build political will for affordable housing Include people with lived experience of homelessness Engage new partners Center </a:t>
            </a:r>
            <a:r>
              <a:rPr lang="en-US" b="1" dirty="0"/>
              <a:t>equity” </a:t>
            </a:r>
            <a:r>
              <a:rPr lang="en-US" dirty="0"/>
              <a:t>(page 82, emphasis added)</a:t>
            </a:r>
          </a:p>
          <a:p>
            <a:pPr marL="0" indent="0">
              <a:buNone/>
            </a:pPr>
            <a:endParaRPr lang="en-US" dirty="0"/>
          </a:p>
          <a:p>
            <a:endParaRPr lang="en-US" dirty="0"/>
          </a:p>
        </p:txBody>
      </p:sp>
    </p:spTree>
    <p:extLst>
      <p:ext uri="{BB962C8B-B14F-4D97-AF65-F5344CB8AC3E}">
        <p14:creationId xmlns:p14="http://schemas.microsoft.com/office/powerpoint/2010/main" val="3030288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80040-0799-47FE-3624-9623747E63C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2B07D3-DD10-DFB1-97AC-2A0C02BEC03B}"/>
              </a:ext>
            </a:extLst>
          </p:cNvPr>
          <p:cNvSpPr>
            <a:spLocks noGrp="1"/>
          </p:cNvSpPr>
          <p:nvPr>
            <p:ph idx="1"/>
          </p:nvPr>
        </p:nvSpPr>
        <p:spPr>
          <a:xfrm>
            <a:off x="414867" y="186268"/>
            <a:ext cx="10446616" cy="6068110"/>
          </a:xfrm>
        </p:spPr>
        <p:txBody>
          <a:bodyPr>
            <a:normAutofit fontScale="85000" lnSpcReduction="20000"/>
          </a:bodyPr>
          <a:lstStyle/>
          <a:p>
            <a:r>
              <a:rPr lang="en-US" dirty="0"/>
              <a:t>This language includes provisions that appear to be inconsistent with the implementation of federal programs pursuant to the referenced executive orders.  To address this issue, your jurisdiction should provide assurance to the Department by taking the following actions:</a:t>
            </a:r>
          </a:p>
          <a:p>
            <a:pPr lvl="0"/>
            <a:r>
              <a:rPr lang="en-US" dirty="0"/>
              <a:t>Removing or replacing </a:t>
            </a:r>
            <a:r>
              <a:rPr lang="en-US" i="1" dirty="0"/>
              <a:t>all</a:t>
            </a:r>
            <a:r>
              <a:rPr lang="en-US" dirty="0"/>
              <a:t> “equity,” “inclusion” and DEI references </a:t>
            </a:r>
            <a:r>
              <a:rPr lang="en-US" i="1" dirty="0"/>
              <a:t>throughout the document</a:t>
            </a:r>
            <a:r>
              <a:rPr lang="en-US" dirty="0"/>
              <a:t> and replace with “activities and actions that do not violate any applicable Federal anti-discrimination laws, including Title VI of the Civil Rights Act of 1964” ; </a:t>
            </a:r>
          </a:p>
          <a:p>
            <a:pPr lvl="0"/>
            <a:r>
              <a:rPr lang="en-US" dirty="0"/>
              <a:t>Removing all “transgender” references throughout the document; and </a:t>
            </a:r>
          </a:p>
          <a:p>
            <a:pPr lvl="0"/>
            <a:r>
              <a:rPr lang="en-US" dirty="0"/>
              <a:t>Provide the following assurance statements within the Plan:</a:t>
            </a:r>
          </a:p>
          <a:p>
            <a:r>
              <a:rPr lang="en-US" dirty="0"/>
              <a:t>“The City of Monterey agrees that its compliance in all respects with all applicable Federal anti-discrimination laws is material to the U.S. Government’s payment decisions for purposes of section 3729(b)(4) of title 31, United States Code.”</a:t>
            </a:r>
          </a:p>
          <a:p>
            <a:r>
              <a:rPr lang="en-US" dirty="0"/>
              <a:t>“The City of Monterey will not operate any programs that violate any applicable Federal anti-discrimination laws, including Title VI of the Civil Rights Act of 1964.”</a:t>
            </a:r>
          </a:p>
          <a:p>
            <a:r>
              <a:rPr lang="en-US" dirty="0"/>
              <a:t>“The City of Monterey shall not use grant funds to promote “gender ideology,” as defined in Executive Order (E.O.) 14168, Defending Women from Gender Ideology Extremism and Restoring Biological Truth to the Federal Government.”  </a:t>
            </a:r>
          </a:p>
          <a:p>
            <a:r>
              <a:rPr lang="en-US" dirty="0"/>
              <a:t>The grantee should re-submit the Plan to HUD by the deadline noted above.  Please work to revise and resubmit your Plan in HUD’s Integrated Disbursement and Information System (IDIS) </a:t>
            </a:r>
            <a:r>
              <a:rPr lang="en-US" i="1" dirty="0"/>
              <a:t>and reply to this message indicating that you have re-submitted the plan in IDIS</a:t>
            </a:r>
            <a:r>
              <a:rPr lang="en-US" dirty="0"/>
              <a:t>.  You are welcome to provide in your email response the section or page that contains the assurance statements.  If HUD disapproves the Plan, the grantee must resubmit its Plan within 45 days after first notification of Plan disapproval (see 24 CFR 91.500(d)). </a:t>
            </a:r>
          </a:p>
        </p:txBody>
      </p:sp>
    </p:spTree>
    <p:extLst>
      <p:ext uri="{BB962C8B-B14F-4D97-AF65-F5344CB8AC3E}">
        <p14:creationId xmlns:p14="http://schemas.microsoft.com/office/powerpoint/2010/main" val="1537951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FFAE-3396-CBC5-5001-F3F9362901E6}"/>
              </a:ext>
            </a:extLst>
          </p:cNvPr>
          <p:cNvSpPr>
            <a:spLocks noGrp="1"/>
          </p:cNvSpPr>
          <p:nvPr>
            <p:ph type="title"/>
          </p:nvPr>
        </p:nvSpPr>
        <p:spPr/>
        <p:txBody>
          <a:bodyPr/>
          <a:lstStyle/>
          <a:p>
            <a:r>
              <a:rPr lang="en-US" dirty="0"/>
              <a:t>Surprise, </a:t>
            </a:r>
            <a:r>
              <a:rPr lang="en-US" dirty="0" err="1"/>
              <a:t>arizona</a:t>
            </a:r>
            <a:endParaRPr lang="en-US" dirty="0"/>
          </a:p>
        </p:txBody>
      </p:sp>
      <p:sp>
        <p:nvSpPr>
          <p:cNvPr id="3" name="Content Placeholder 2">
            <a:extLst>
              <a:ext uri="{FF2B5EF4-FFF2-40B4-BE49-F238E27FC236}">
                <a16:creationId xmlns:a16="http://schemas.microsoft.com/office/drawing/2014/main" id="{24574B0A-E580-1340-4BBE-830A6E65C5C5}"/>
              </a:ext>
            </a:extLst>
          </p:cNvPr>
          <p:cNvSpPr>
            <a:spLocks noGrp="1"/>
          </p:cNvSpPr>
          <p:nvPr>
            <p:ph idx="1"/>
          </p:nvPr>
        </p:nvSpPr>
        <p:spPr/>
        <p:txBody>
          <a:bodyPr/>
          <a:lstStyle/>
          <a:p>
            <a:r>
              <a:rPr lang="en-US" dirty="0"/>
              <a:t>Projects in Surprise are straightforward. They are not targeting or excluding populations. All beneficiaries are confirmed to be LMI.</a:t>
            </a:r>
          </a:p>
          <a:p>
            <a:r>
              <a:rPr lang="en-US" dirty="0"/>
              <a:t>Their Subrecipient Agreement states:</a:t>
            </a:r>
          </a:p>
          <a:p>
            <a:pPr lvl="0"/>
            <a:r>
              <a:rPr lang="en-US" i="1" dirty="0"/>
              <a:t>Suspension or Termination:</a:t>
            </a:r>
            <a:r>
              <a:rPr lang="en-US" dirty="0"/>
              <a:t>  In accordance with 2 CFR 200, the Grantee may suspend or terminate this Agreement if the Subrecipient materially fails to comply with any terms of this Agreement, which include (but are not limited to) the following:</a:t>
            </a:r>
          </a:p>
          <a:p>
            <a:pPr lvl="0"/>
            <a:r>
              <a:rPr lang="en-US" dirty="0"/>
              <a:t>Failure to comply with any of the rules, regulations, or provisions referred to herein, or such statutes, regulations, executive orders, and HUD guidelines, policies, or directives as may become applicable at any time.</a:t>
            </a:r>
          </a:p>
          <a:p>
            <a:endParaRPr lang="en-US" dirty="0"/>
          </a:p>
        </p:txBody>
      </p:sp>
    </p:spTree>
    <p:extLst>
      <p:ext uri="{BB962C8B-B14F-4D97-AF65-F5344CB8AC3E}">
        <p14:creationId xmlns:p14="http://schemas.microsoft.com/office/powerpoint/2010/main" val="3661507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E69441-DCD4-6EAE-44AF-28EE117A7DD2}"/>
              </a:ext>
            </a:extLst>
          </p:cNvPr>
          <p:cNvSpPr>
            <a:spLocks noGrp="1"/>
          </p:cNvSpPr>
          <p:nvPr>
            <p:ph type="title"/>
          </p:nvPr>
        </p:nvSpPr>
        <p:spPr>
          <a:xfrm>
            <a:off x="1050879" y="609601"/>
            <a:ext cx="9810604" cy="1216024"/>
          </a:xfrm>
        </p:spPr>
        <p:txBody>
          <a:bodyPr>
            <a:normAutofit/>
          </a:bodyPr>
          <a:lstStyle/>
          <a:p>
            <a:r>
              <a:rPr lang="en-US" dirty="0"/>
              <a:t>Surprise Continued</a:t>
            </a:r>
          </a:p>
        </p:txBody>
      </p:sp>
      <p:sp>
        <p:nvSpPr>
          <p:cNvPr id="13" name="Freeform: Shape 12">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AD87344-BF71-D6B2-8853-03B7228D178D}"/>
              </a:ext>
            </a:extLst>
          </p:cNvPr>
          <p:cNvGraphicFramePr>
            <a:graphicFrameLocks noGrp="1"/>
          </p:cNvGraphicFramePr>
          <p:nvPr>
            <p:ph idx="1"/>
            <p:extLst>
              <p:ext uri="{D42A27DB-BD31-4B8C-83A1-F6EECF244321}">
                <p14:modId xmlns:p14="http://schemas.microsoft.com/office/powerpoint/2010/main" val="2310294853"/>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9252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354-EE04-1862-5933-451DCF4BE2EA}"/>
              </a:ext>
            </a:extLst>
          </p:cNvPr>
          <p:cNvSpPr>
            <a:spLocks noGrp="1"/>
          </p:cNvSpPr>
          <p:nvPr>
            <p:ph type="title"/>
          </p:nvPr>
        </p:nvSpPr>
        <p:spPr/>
        <p:txBody>
          <a:bodyPr/>
          <a:lstStyle/>
          <a:p>
            <a:r>
              <a:rPr lang="en-US" dirty="0"/>
              <a:t>Surprise MBE/WBE Language</a:t>
            </a:r>
          </a:p>
        </p:txBody>
      </p:sp>
      <p:graphicFrame>
        <p:nvGraphicFramePr>
          <p:cNvPr id="5" name="Content Placeholder 2">
            <a:extLst>
              <a:ext uri="{FF2B5EF4-FFF2-40B4-BE49-F238E27FC236}">
                <a16:creationId xmlns:a16="http://schemas.microsoft.com/office/drawing/2014/main" id="{40C1DB28-011E-C331-165E-39F741BC09EE}"/>
              </a:ext>
            </a:extLst>
          </p:cNvPr>
          <p:cNvGraphicFramePr>
            <a:graphicFrameLocks noGrp="1"/>
          </p:cNvGraphicFramePr>
          <p:nvPr>
            <p:ph idx="1"/>
            <p:extLst>
              <p:ext uri="{D42A27DB-BD31-4B8C-83A1-F6EECF244321}">
                <p14:modId xmlns:p14="http://schemas.microsoft.com/office/powerpoint/2010/main" val="2581345220"/>
              </p:ext>
            </p:extLst>
          </p:nvPr>
        </p:nvGraphicFramePr>
        <p:xfrm>
          <a:off x="1050879" y="1825624"/>
          <a:ext cx="9810604" cy="4428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739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74D7D71-6EDB-B752-6982-C2D58CF2A168}"/>
              </a:ext>
            </a:extLst>
          </p:cNvPr>
          <p:cNvSpPr>
            <a:spLocks noGrp="1"/>
          </p:cNvSpPr>
          <p:nvPr>
            <p:ph type="title"/>
          </p:nvPr>
        </p:nvSpPr>
        <p:spPr>
          <a:xfrm>
            <a:off x="1050879" y="609601"/>
            <a:ext cx="9810604" cy="1216024"/>
          </a:xfrm>
        </p:spPr>
        <p:txBody>
          <a:bodyPr>
            <a:normAutofit/>
          </a:bodyPr>
          <a:lstStyle/>
          <a:p>
            <a:r>
              <a:rPr lang="en-US" dirty="0"/>
              <a:t>Pasadena, </a:t>
            </a:r>
            <a:r>
              <a:rPr lang="en-US" dirty="0" err="1"/>
              <a:t>california</a:t>
            </a:r>
            <a:endParaRPr lang="en-US" dirty="0"/>
          </a:p>
        </p:txBody>
      </p:sp>
      <p:sp>
        <p:nvSpPr>
          <p:cNvPr id="13" name="Freeform: Shape 12">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F371578-F63B-5D2A-AE1F-37B69C555661}"/>
              </a:ext>
            </a:extLst>
          </p:cNvPr>
          <p:cNvGraphicFramePr>
            <a:graphicFrameLocks noGrp="1"/>
          </p:cNvGraphicFramePr>
          <p:nvPr>
            <p:ph idx="1"/>
            <p:extLst>
              <p:ext uri="{D42A27DB-BD31-4B8C-83A1-F6EECF244321}">
                <p14:modId xmlns:p14="http://schemas.microsoft.com/office/powerpoint/2010/main" val="1612680327"/>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0295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6" name="Ink 25">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12481710" y="6333652"/>
                <a:ext cx="18000" cy="18000"/>
              </a:xfrm>
              <a:prstGeom prst="rect">
                <a:avLst/>
              </a:prstGeom>
            </p:spPr>
          </p:pic>
        </mc:Fallback>
      </mc:AlternateContent>
      <p:sp useBgFill="1">
        <p:nvSpPr>
          <p:cNvPr id="28" name="Rectangle 27">
            <a:extLst>
              <a:ext uri="{FF2B5EF4-FFF2-40B4-BE49-F238E27FC236}">
                <a16:creationId xmlns:a16="http://schemas.microsoft.com/office/drawing/2014/main" id="{8EF7D2E8-5F8A-4E0B-9647-8072A94A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6A6E2CC-84C1-424C-A664-BC849F6D0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33668"/>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E281E1-F436-04BA-F0F4-71B00DFE08DF}"/>
              </a:ext>
            </a:extLst>
          </p:cNvPr>
          <p:cNvSpPr>
            <a:spLocks noGrp="1"/>
          </p:cNvSpPr>
          <p:nvPr>
            <p:ph type="title"/>
          </p:nvPr>
        </p:nvSpPr>
        <p:spPr>
          <a:xfrm>
            <a:off x="828675" y="5791201"/>
            <a:ext cx="10534650" cy="609600"/>
          </a:xfrm>
        </p:spPr>
        <p:txBody>
          <a:bodyPr vert="horz" lIns="91440" tIns="45720" rIns="91440" bIns="45720" rtlCol="0" anchor="ctr">
            <a:normAutofit/>
          </a:bodyPr>
          <a:lstStyle/>
          <a:p>
            <a:pPr algn="ctr"/>
            <a:r>
              <a:rPr lang="en-US" dirty="0"/>
              <a:t>Communicating with </a:t>
            </a:r>
            <a:r>
              <a:rPr lang="en-US"/>
              <a:t>hud</a:t>
            </a:r>
            <a:r>
              <a:rPr lang="en-US" dirty="0"/>
              <a:t> rep</a:t>
            </a:r>
            <a:endParaRPr lang="en-US"/>
          </a:p>
        </p:txBody>
      </p:sp>
      <p:pic>
        <p:nvPicPr>
          <p:cNvPr id="5" name="Video 4" descr="Hand Drawn Floating Icons">
            <a:extLst>
              <a:ext uri="{FF2B5EF4-FFF2-40B4-BE49-F238E27FC236}">
                <a16:creationId xmlns:a16="http://schemas.microsoft.com/office/drawing/2014/main" id="{42BCFFEB-C620-D1EC-18B5-887F922D6164}"/>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284" r="-1" b="-1"/>
          <a:stretch>
            <a:fillRect/>
          </a:stretch>
        </p:blipFill>
        <p:spPr>
          <a:xfrm>
            <a:off x="2476223" y="609600"/>
            <a:ext cx="7239553" cy="4060683"/>
          </a:xfrm>
          <a:prstGeom prst="rect">
            <a:avLst/>
          </a:prstGeom>
        </p:spPr>
      </p:pic>
    </p:spTree>
    <p:extLst>
      <p:ext uri="{BB962C8B-B14F-4D97-AF65-F5344CB8AC3E}">
        <p14:creationId xmlns:p14="http://schemas.microsoft.com/office/powerpoint/2010/main" val="178464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age_0">
            <a:extLst>
              <a:ext uri="{FF2B5EF4-FFF2-40B4-BE49-F238E27FC236}">
                <a16:creationId xmlns:a16="http://schemas.microsoft.com/office/drawing/2014/main" id="{2524F6CB-AAD2-1409-16E0-3D08D53C6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1" y="100741"/>
            <a:ext cx="8989060" cy="615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490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B21B-F8E6-55BA-D69C-4021D00D09C2}"/>
              </a:ext>
            </a:extLst>
          </p:cNvPr>
          <p:cNvSpPr>
            <a:spLocks noGrp="1"/>
          </p:cNvSpPr>
          <p:nvPr>
            <p:ph type="title"/>
          </p:nvPr>
        </p:nvSpPr>
        <p:spPr/>
        <p:txBody>
          <a:bodyPr/>
          <a:lstStyle/>
          <a:p>
            <a:r>
              <a:rPr lang="en-US" dirty="0"/>
              <a:t>Grantees can</a:t>
            </a:r>
          </a:p>
        </p:txBody>
      </p:sp>
      <p:graphicFrame>
        <p:nvGraphicFramePr>
          <p:cNvPr id="5" name="Content Placeholder 2">
            <a:extLst>
              <a:ext uri="{FF2B5EF4-FFF2-40B4-BE49-F238E27FC236}">
                <a16:creationId xmlns:a16="http://schemas.microsoft.com/office/drawing/2014/main" id="{E727027F-68BE-AE55-161B-58EC00D6C181}"/>
              </a:ext>
            </a:extLst>
          </p:cNvPr>
          <p:cNvGraphicFramePr>
            <a:graphicFrameLocks noGrp="1"/>
          </p:cNvGraphicFramePr>
          <p:nvPr>
            <p:ph idx="1"/>
          </p:nvPr>
        </p:nvGraphicFramePr>
        <p:xfrm>
          <a:off x="1050879" y="1825624"/>
          <a:ext cx="9810604" cy="4428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5808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2B30-F064-A1D7-A561-4DECB28974C3}"/>
              </a:ext>
            </a:extLst>
          </p:cNvPr>
          <p:cNvSpPr>
            <a:spLocks noGrp="1"/>
          </p:cNvSpPr>
          <p:nvPr>
            <p:ph type="title"/>
          </p:nvPr>
        </p:nvSpPr>
        <p:spPr/>
        <p:txBody>
          <a:bodyPr/>
          <a:lstStyle/>
          <a:p>
            <a:r>
              <a:rPr lang="en-US" dirty="0"/>
              <a:t>What immediate steps should grantees take? </a:t>
            </a:r>
          </a:p>
        </p:txBody>
      </p:sp>
      <p:graphicFrame>
        <p:nvGraphicFramePr>
          <p:cNvPr id="5" name="Content Placeholder 2">
            <a:extLst>
              <a:ext uri="{FF2B5EF4-FFF2-40B4-BE49-F238E27FC236}">
                <a16:creationId xmlns:a16="http://schemas.microsoft.com/office/drawing/2014/main" id="{9D949F74-F972-DF4F-0211-8E31AEABA665}"/>
              </a:ext>
            </a:extLst>
          </p:cNvPr>
          <p:cNvGraphicFramePr>
            <a:graphicFrameLocks noGrp="1"/>
          </p:cNvGraphicFramePr>
          <p:nvPr>
            <p:ph idx="1"/>
          </p:nvPr>
        </p:nvGraphicFramePr>
        <p:xfrm>
          <a:off x="315884" y="1825624"/>
          <a:ext cx="10545599" cy="4422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212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7CEDE2E-C8CD-424B-A0AB-9CDDD3A4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AEC738E-E912-420C-B0E2-17A69DF32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5620" y="0"/>
            <a:ext cx="11816380" cy="6858000"/>
          </a:xfrm>
          <a:custGeom>
            <a:avLst/>
            <a:gdLst>
              <a:gd name="connsiteX0" fmla="*/ 8367 w 11816380"/>
              <a:gd name="connsiteY0" fmla="*/ 6848079 h 6858000"/>
              <a:gd name="connsiteX1" fmla="*/ 946 w 11816380"/>
              <a:gd name="connsiteY1" fmla="*/ 6858000 h 6858000"/>
              <a:gd name="connsiteX2" fmla="*/ 0 w 11816380"/>
              <a:gd name="connsiteY2" fmla="*/ 6858000 h 6858000"/>
              <a:gd name="connsiteX3" fmla="*/ 8008701 w 11816380"/>
              <a:gd name="connsiteY3" fmla="*/ 0 h 6858000"/>
              <a:gd name="connsiteX4" fmla="*/ 11816380 w 11816380"/>
              <a:gd name="connsiteY4" fmla="*/ 0 h 6858000"/>
              <a:gd name="connsiteX5" fmla="*/ 11816380 w 11816380"/>
              <a:gd name="connsiteY5" fmla="*/ 6858000 h 6858000"/>
              <a:gd name="connsiteX6" fmla="*/ 12879 w 11816380"/>
              <a:gd name="connsiteY6" fmla="*/ 6858000 h 6858000"/>
              <a:gd name="connsiteX7" fmla="*/ 185257 w 11816380"/>
              <a:gd name="connsiteY7" fmla="*/ 6681490 h 6858000"/>
              <a:gd name="connsiteX8" fmla="*/ 349627 w 11816380"/>
              <a:gd name="connsiteY8" fmla="*/ 6491141 h 6858000"/>
              <a:gd name="connsiteX9" fmla="*/ 435850 w 11816380"/>
              <a:gd name="connsiteY9" fmla="*/ 6356175 h 6858000"/>
              <a:gd name="connsiteX10" fmla="*/ 513949 w 11816380"/>
              <a:gd name="connsiteY10" fmla="*/ 6236376 h 6858000"/>
              <a:gd name="connsiteX11" fmla="*/ 644725 w 11816380"/>
              <a:gd name="connsiteY11" fmla="*/ 6047133 h 6858000"/>
              <a:gd name="connsiteX12" fmla="*/ 755864 w 11816380"/>
              <a:gd name="connsiteY12" fmla="*/ 5875377 h 6858000"/>
              <a:gd name="connsiteX13" fmla="*/ 805295 w 11816380"/>
              <a:gd name="connsiteY13" fmla="*/ 5828953 h 6858000"/>
              <a:gd name="connsiteX14" fmla="*/ 854705 w 11816380"/>
              <a:gd name="connsiteY14" fmla="*/ 5795741 h 6858000"/>
              <a:gd name="connsiteX15" fmla="*/ 864711 w 11816380"/>
              <a:gd name="connsiteY15" fmla="*/ 5789123 h 6858000"/>
              <a:gd name="connsiteX16" fmla="*/ 915038 w 11816380"/>
              <a:gd name="connsiteY16" fmla="*/ 5676299 h 6858000"/>
              <a:gd name="connsiteX17" fmla="*/ 891159 w 11816380"/>
              <a:gd name="connsiteY17" fmla="*/ 5752283 h 6858000"/>
              <a:gd name="connsiteX18" fmla="*/ 891423 w 11816380"/>
              <a:gd name="connsiteY18" fmla="*/ 5752392 h 6858000"/>
              <a:gd name="connsiteX19" fmla="*/ 933153 w 11816380"/>
              <a:gd name="connsiteY19" fmla="*/ 5622359 h 6858000"/>
              <a:gd name="connsiteX20" fmla="*/ 988982 w 11816380"/>
              <a:gd name="connsiteY20" fmla="*/ 5555854 h 6858000"/>
              <a:gd name="connsiteX21" fmla="*/ 1027589 w 11816380"/>
              <a:gd name="connsiteY21" fmla="*/ 5528213 h 6858000"/>
              <a:gd name="connsiteX22" fmla="*/ 1049768 w 11816380"/>
              <a:gd name="connsiteY22" fmla="*/ 5510295 h 6858000"/>
              <a:gd name="connsiteX23" fmla="*/ 1086224 w 11816380"/>
              <a:gd name="connsiteY23" fmla="*/ 5455516 h 6858000"/>
              <a:gd name="connsiteX24" fmla="*/ 1219479 w 11816380"/>
              <a:gd name="connsiteY24" fmla="*/ 5343472 h 6858000"/>
              <a:gd name="connsiteX25" fmla="*/ 1313068 w 11816380"/>
              <a:gd name="connsiteY25" fmla="*/ 5275221 h 6858000"/>
              <a:gd name="connsiteX26" fmla="*/ 1370857 w 11816380"/>
              <a:gd name="connsiteY26" fmla="*/ 5250801 h 6858000"/>
              <a:gd name="connsiteX27" fmla="*/ 1383927 w 11816380"/>
              <a:gd name="connsiteY27" fmla="*/ 5241501 h 6858000"/>
              <a:gd name="connsiteX28" fmla="*/ 1389964 w 11816380"/>
              <a:gd name="connsiteY28" fmla="*/ 5235966 h 6858000"/>
              <a:gd name="connsiteX29" fmla="*/ 1436180 w 11816380"/>
              <a:gd name="connsiteY29" fmla="*/ 5191057 h 6858000"/>
              <a:gd name="connsiteX30" fmla="*/ 1462293 w 11816380"/>
              <a:gd name="connsiteY30" fmla="*/ 5172481 h 6858000"/>
              <a:gd name="connsiteX31" fmla="*/ 1471185 w 11816380"/>
              <a:gd name="connsiteY31" fmla="*/ 5172057 h 6858000"/>
              <a:gd name="connsiteX32" fmla="*/ 1484305 w 11816380"/>
              <a:gd name="connsiteY32" fmla="*/ 5160542 h 6858000"/>
              <a:gd name="connsiteX33" fmla="*/ 1554881 w 11816380"/>
              <a:gd name="connsiteY33" fmla="*/ 5084696 h 6858000"/>
              <a:gd name="connsiteX34" fmla="*/ 1636417 w 11816380"/>
              <a:gd name="connsiteY34" fmla="*/ 5001825 h 6858000"/>
              <a:gd name="connsiteX35" fmla="*/ 1660648 w 11816380"/>
              <a:gd name="connsiteY35" fmla="*/ 4950880 h 6858000"/>
              <a:gd name="connsiteX36" fmla="*/ 1706248 w 11816380"/>
              <a:gd name="connsiteY36" fmla="*/ 4843347 h 6858000"/>
              <a:gd name="connsiteX37" fmla="*/ 1710144 w 11816380"/>
              <a:gd name="connsiteY37" fmla="*/ 4829405 h 6858000"/>
              <a:gd name="connsiteX38" fmla="*/ 1719000 w 11816380"/>
              <a:gd name="connsiteY38" fmla="*/ 4829676 h 6858000"/>
              <a:gd name="connsiteX39" fmla="*/ 1733138 w 11816380"/>
              <a:gd name="connsiteY39" fmla="*/ 4813339 h 6858000"/>
              <a:gd name="connsiteX40" fmla="*/ 1778821 w 11816380"/>
              <a:gd name="connsiteY40" fmla="*/ 4805218 h 6858000"/>
              <a:gd name="connsiteX41" fmla="*/ 1800963 w 11816380"/>
              <a:gd name="connsiteY41" fmla="*/ 4763797 h 6858000"/>
              <a:gd name="connsiteX42" fmla="*/ 1810119 w 11816380"/>
              <a:gd name="connsiteY42" fmla="*/ 4737383 h 6858000"/>
              <a:gd name="connsiteX43" fmla="*/ 1827836 w 11816380"/>
              <a:gd name="connsiteY43" fmla="*/ 4724888 h 6858000"/>
              <a:gd name="connsiteX44" fmla="*/ 1833582 w 11816380"/>
              <a:gd name="connsiteY44" fmla="*/ 4707016 h 6858000"/>
              <a:gd name="connsiteX45" fmla="*/ 1918415 w 11816380"/>
              <a:gd name="connsiteY45" fmla="*/ 4635645 h 6858000"/>
              <a:gd name="connsiteX46" fmla="*/ 1931685 w 11816380"/>
              <a:gd name="connsiteY46" fmla="*/ 4624502 h 6858000"/>
              <a:gd name="connsiteX47" fmla="*/ 1935030 w 11816380"/>
              <a:gd name="connsiteY47" fmla="*/ 4613163 h 6858000"/>
              <a:gd name="connsiteX48" fmla="*/ 1952342 w 11816380"/>
              <a:gd name="connsiteY48" fmla="*/ 4594063 h 6858000"/>
              <a:gd name="connsiteX49" fmla="*/ 1961790 w 11816380"/>
              <a:gd name="connsiteY49" fmla="*/ 4592968 h 6858000"/>
              <a:gd name="connsiteX50" fmla="*/ 1960579 w 11816380"/>
              <a:gd name="connsiteY50" fmla="*/ 4588653 h 6858000"/>
              <a:gd name="connsiteX51" fmla="*/ 2030023 w 11816380"/>
              <a:gd name="connsiteY51" fmla="*/ 4496718 h 6858000"/>
              <a:gd name="connsiteX52" fmla="*/ 2042051 w 11816380"/>
              <a:gd name="connsiteY52" fmla="*/ 4481148 h 6858000"/>
              <a:gd name="connsiteX53" fmla="*/ 2136989 w 11816380"/>
              <a:gd name="connsiteY53" fmla="*/ 4432859 h 6858000"/>
              <a:gd name="connsiteX54" fmla="*/ 2162370 w 11816380"/>
              <a:gd name="connsiteY54" fmla="*/ 4411168 h 6858000"/>
              <a:gd name="connsiteX55" fmla="*/ 2169275 w 11816380"/>
              <a:gd name="connsiteY55" fmla="*/ 4403806 h 6858000"/>
              <a:gd name="connsiteX56" fmla="*/ 2181740 w 11816380"/>
              <a:gd name="connsiteY56" fmla="*/ 4389325 h 6858000"/>
              <a:gd name="connsiteX57" fmla="*/ 2222578 w 11816380"/>
              <a:gd name="connsiteY57" fmla="*/ 4276352 h 6858000"/>
              <a:gd name="connsiteX58" fmla="*/ 2356968 w 11816380"/>
              <a:gd name="connsiteY58" fmla="*/ 4104655 h 6858000"/>
              <a:gd name="connsiteX59" fmla="*/ 2741875 w 11816380"/>
              <a:gd name="connsiteY59" fmla="*/ 3505835 h 6858000"/>
              <a:gd name="connsiteX60" fmla="*/ 2827910 w 11816380"/>
              <a:gd name="connsiteY60" fmla="*/ 3396765 h 6858000"/>
              <a:gd name="connsiteX61" fmla="*/ 2924580 w 11816380"/>
              <a:gd name="connsiteY61" fmla="*/ 3353018 h 6858000"/>
              <a:gd name="connsiteX62" fmla="*/ 3068218 w 11816380"/>
              <a:gd name="connsiteY62" fmla="*/ 3200632 h 6858000"/>
              <a:gd name="connsiteX63" fmla="*/ 3180481 w 11816380"/>
              <a:gd name="connsiteY63" fmla="*/ 3072491 h 6858000"/>
              <a:gd name="connsiteX64" fmla="*/ 3266384 w 11816380"/>
              <a:gd name="connsiteY64" fmla="*/ 3000345 h 6858000"/>
              <a:gd name="connsiteX65" fmla="*/ 3370119 w 11816380"/>
              <a:gd name="connsiteY65" fmla="*/ 2923806 h 6858000"/>
              <a:gd name="connsiteX66" fmla="*/ 3399194 w 11816380"/>
              <a:gd name="connsiteY66" fmla="*/ 2897238 h 6858000"/>
              <a:gd name="connsiteX67" fmla="*/ 3474985 w 11816380"/>
              <a:gd name="connsiteY67" fmla="*/ 2821875 h 6858000"/>
              <a:gd name="connsiteX68" fmla="*/ 3949309 w 11816380"/>
              <a:gd name="connsiteY68" fmla="*/ 2610411 h 6858000"/>
              <a:gd name="connsiteX69" fmla="*/ 4156139 w 11816380"/>
              <a:gd name="connsiteY69" fmla="*/ 2413665 h 6858000"/>
              <a:gd name="connsiteX70" fmla="*/ 4214917 w 11816380"/>
              <a:gd name="connsiteY70" fmla="*/ 2391331 h 6858000"/>
              <a:gd name="connsiteX71" fmla="*/ 4288005 w 11816380"/>
              <a:gd name="connsiteY71" fmla="*/ 2354999 h 6858000"/>
              <a:gd name="connsiteX72" fmla="*/ 4358061 w 11816380"/>
              <a:gd name="connsiteY72" fmla="*/ 2319819 h 6858000"/>
              <a:gd name="connsiteX73" fmla="*/ 4405052 w 11816380"/>
              <a:gd name="connsiteY73" fmla="*/ 2274688 h 6858000"/>
              <a:gd name="connsiteX74" fmla="*/ 4471333 w 11816380"/>
              <a:gd name="connsiteY74" fmla="*/ 2236968 h 6858000"/>
              <a:gd name="connsiteX75" fmla="*/ 4841095 w 11816380"/>
              <a:gd name="connsiteY75" fmla="*/ 1968135 h 6858000"/>
              <a:gd name="connsiteX76" fmla="*/ 5008479 w 11816380"/>
              <a:gd name="connsiteY76" fmla="*/ 1888679 h 6858000"/>
              <a:gd name="connsiteX77" fmla="*/ 5180683 w 11816380"/>
              <a:gd name="connsiteY77" fmla="*/ 1753061 h 6858000"/>
              <a:gd name="connsiteX78" fmla="*/ 5665116 w 11816380"/>
              <a:gd name="connsiteY78" fmla="*/ 1552454 h 6858000"/>
              <a:gd name="connsiteX79" fmla="*/ 6116480 w 11816380"/>
              <a:gd name="connsiteY79" fmla="*/ 1319724 h 6858000"/>
              <a:gd name="connsiteX80" fmla="*/ 6252872 w 11816380"/>
              <a:gd name="connsiteY80" fmla="*/ 1225617 h 6858000"/>
              <a:gd name="connsiteX81" fmla="*/ 6346295 w 11816380"/>
              <a:gd name="connsiteY81" fmla="*/ 1201230 h 6858000"/>
              <a:gd name="connsiteX82" fmla="*/ 6393706 w 11816380"/>
              <a:gd name="connsiteY82" fmla="*/ 1174911 h 6858000"/>
              <a:gd name="connsiteX83" fmla="*/ 6582798 w 11816380"/>
              <a:gd name="connsiteY83" fmla="*/ 1126130 h 6858000"/>
              <a:gd name="connsiteX84" fmla="*/ 6646379 w 11816380"/>
              <a:gd name="connsiteY84" fmla="*/ 1058806 h 6858000"/>
              <a:gd name="connsiteX85" fmla="*/ 6707073 w 11816380"/>
              <a:gd name="connsiteY85" fmla="*/ 972122 h 6858000"/>
              <a:gd name="connsiteX86" fmla="*/ 6998235 w 11816380"/>
              <a:gd name="connsiteY86" fmla="*/ 863403 h 6858000"/>
              <a:gd name="connsiteX87" fmla="*/ 7094498 w 11816380"/>
              <a:gd name="connsiteY87" fmla="*/ 808270 h 6858000"/>
              <a:gd name="connsiteX88" fmla="*/ 7151544 w 11816380"/>
              <a:gd name="connsiteY88" fmla="*/ 781198 h 6858000"/>
              <a:gd name="connsiteX89" fmla="*/ 7158731 w 11816380"/>
              <a:gd name="connsiteY89" fmla="*/ 781044 h 6858000"/>
              <a:gd name="connsiteX90" fmla="*/ 7274420 w 11816380"/>
              <a:gd name="connsiteY90" fmla="*/ 661941 h 6858000"/>
              <a:gd name="connsiteX91" fmla="*/ 7298271 w 11816380"/>
              <a:gd name="connsiteY91" fmla="*/ 649697 h 6858000"/>
              <a:gd name="connsiteX92" fmla="*/ 7401066 w 11816380"/>
              <a:gd name="connsiteY92" fmla="*/ 511127 h 6858000"/>
              <a:gd name="connsiteX93" fmla="*/ 7476746 w 11816380"/>
              <a:gd name="connsiteY93" fmla="*/ 449992 h 6858000"/>
              <a:gd name="connsiteX94" fmla="*/ 7593104 w 11816380"/>
              <a:gd name="connsiteY94" fmla="*/ 389139 h 6858000"/>
              <a:gd name="connsiteX95" fmla="*/ 7996473 w 11816380"/>
              <a:gd name="connsiteY95" fmla="*/ 124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816380" h="6858000">
                <a:moveTo>
                  <a:pt x="8367" y="6848079"/>
                </a:moveTo>
                <a:lnTo>
                  <a:pt x="946" y="6858000"/>
                </a:lnTo>
                <a:lnTo>
                  <a:pt x="0" y="6858000"/>
                </a:lnTo>
                <a:close/>
                <a:moveTo>
                  <a:pt x="8008701" y="0"/>
                </a:moveTo>
                <a:lnTo>
                  <a:pt x="11816380" y="0"/>
                </a:lnTo>
                <a:lnTo>
                  <a:pt x="11816380" y="6858000"/>
                </a:lnTo>
                <a:lnTo>
                  <a:pt x="12879" y="6858000"/>
                </a:lnTo>
                <a:lnTo>
                  <a:pt x="185257" y="6681490"/>
                </a:lnTo>
                <a:lnTo>
                  <a:pt x="349627" y="6491141"/>
                </a:lnTo>
                <a:lnTo>
                  <a:pt x="435850" y="6356175"/>
                </a:lnTo>
                <a:lnTo>
                  <a:pt x="513949" y="6236376"/>
                </a:lnTo>
                <a:cubicBezTo>
                  <a:pt x="549141" y="6113665"/>
                  <a:pt x="589071" y="6135413"/>
                  <a:pt x="644725" y="6047133"/>
                </a:cubicBezTo>
                <a:cubicBezTo>
                  <a:pt x="712062" y="5950197"/>
                  <a:pt x="703016" y="6017252"/>
                  <a:pt x="755864" y="5875377"/>
                </a:cubicBezTo>
                <a:cubicBezTo>
                  <a:pt x="781231" y="5873328"/>
                  <a:pt x="793445" y="5858999"/>
                  <a:pt x="805295" y="5828953"/>
                </a:cubicBezTo>
                <a:cubicBezTo>
                  <a:pt x="822240" y="5805796"/>
                  <a:pt x="839845" y="5801743"/>
                  <a:pt x="854705" y="5795741"/>
                </a:cubicBezTo>
                <a:lnTo>
                  <a:pt x="864711" y="5789123"/>
                </a:lnTo>
                <a:lnTo>
                  <a:pt x="915038" y="5676299"/>
                </a:lnTo>
                <a:lnTo>
                  <a:pt x="891159" y="5752283"/>
                </a:lnTo>
                <a:cubicBezTo>
                  <a:pt x="891247" y="5752319"/>
                  <a:pt x="891334" y="5752355"/>
                  <a:pt x="891423" y="5752392"/>
                </a:cubicBezTo>
                <a:lnTo>
                  <a:pt x="933153" y="5622359"/>
                </a:lnTo>
                <a:cubicBezTo>
                  <a:pt x="957432" y="5594851"/>
                  <a:pt x="979837" y="5564309"/>
                  <a:pt x="988982" y="5555854"/>
                </a:cubicBezTo>
                <a:cubicBezTo>
                  <a:pt x="1014562" y="5557498"/>
                  <a:pt x="1014592" y="5540846"/>
                  <a:pt x="1027589" y="5528213"/>
                </a:cubicBezTo>
                <a:cubicBezTo>
                  <a:pt x="1040025" y="5531526"/>
                  <a:pt x="1052240" y="5522509"/>
                  <a:pt x="1049768" y="5510295"/>
                </a:cubicBezTo>
                <a:cubicBezTo>
                  <a:pt x="1028205" y="5493040"/>
                  <a:pt x="1093698" y="5472501"/>
                  <a:pt x="1086224" y="5455516"/>
                </a:cubicBezTo>
                <a:cubicBezTo>
                  <a:pt x="1109218" y="5435092"/>
                  <a:pt x="1218059" y="5379864"/>
                  <a:pt x="1219479" y="5343472"/>
                </a:cubicBezTo>
                <a:cubicBezTo>
                  <a:pt x="1262343" y="5297185"/>
                  <a:pt x="1291871" y="5290784"/>
                  <a:pt x="1313068" y="5275221"/>
                </a:cubicBezTo>
                <a:cubicBezTo>
                  <a:pt x="1338201" y="5263736"/>
                  <a:pt x="1316257" y="5288451"/>
                  <a:pt x="1370857" y="5250801"/>
                </a:cubicBezTo>
                <a:lnTo>
                  <a:pt x="1383927" y="5241501"/>
                </a:lnTo>
                <a:lnTo>
                  <a:pt x="1389964" y="5235966"/>
                </a:lnTo>
                <a:cubicBezTo>
                  <a:pt x="1405217" y="5221853"/>
                  <a:pt x="1420713" y="5207094"/>
                  <a:pt x="1436180" y="5191057"/>
                </a:cubicBezTo>
                <a:cubicBezTo>
                  <a:pt x="1447510" y="5179996"/>
                  <a:pt x="1455651" y="5174758"/>
                  <a:pt x="1462293" y="5172481"/>
                </a:cubicBezTo>
                <a:lnTo>
                  <a:pt x="1471185" y="5172057"/>
                </a:lnTo>
                <a:lnTo>
                  <a:pt x="1484305" y="5160542"/>
                </a:lnTo>
                <a:cubicBezTo>
                  <a:pt x="1521747" y="5126137"/>
                  <a:pt x="1556786" y="5090762"/>
                  <a:pt x="1554881" y="5084696"/>
                </a:cubicBezTo>
                <a:cubicBezTo>
                  <a:pt x="1582217" y="5063462"/>
                  <a:pt x="1607343" y="5003712"/>
                  <a:pt x="1636417" y="5001825"/>
                </a:cubicBezTo>
                <a:cubicBezTo>
                  <a:pt x="1616819" y="4983976"/>
                  <a:pt x="1670522" y="4974167"/>
                  <a:pt x="1660648" y="4950880"/>
                </a:cubicBezTo>
                <a:cubicBezTo>
                  <a:pt x="1672286" y="4924466"/>
                  <a:pt x="1699662" y="4862319"/>
                  <a:pt x="1706248" y="4843347"/>
                </a:cubicBezTo>
                <a:lnTo>
                  <a:pt x="1710144" y="4829405"/>
                </a:lnTo>
                <a:lnTo>
                  <a:pt x="1719000" y="4829676"/>
                </a:lnTo>
                <a:lnTo>
                  <a:pt x="1733138" y="4813339"/>
                </a:lnTo>
                <a:cubicBezTo>
                  <a:pt x="1743107" y="4809262"/>
                  <a:pt x="1767517" y="4813476"/>
                  <a:pt x="1778821" y="4805218"/>
                </a:cubicBezTo>
                <a:cubicBezTo>
                  <a:pt x="1799902" y="4784351"/>
                  <a:pt x="1786939" y="4756652"/>
                  <a:pt x="1800963" y="4763797"/>
                </a:cubicBezTo>
                <a:cubicBezTo>
                  <a:pt x="1799788" y="4753414"/>
                  <a:pt x="1803373" y="4744848"/>
                  <a:pt x="1810119" y="4737383"/>
                </a:cubicBezTo>
                <a:lnTo>
                  <a:pt x="1827836" y="4724888"/>
                </a:lnTo>
                <a:lnTo>
                  <a:pt x="1833582" y="4707016"/>
                </a:lnTo>
                <a:cubicBezTo>
                  <a:pt x="1848678" y="4692142"/>
                  <a:pt x="1902064" y="4649397"/>
                  <a:pt x="1918415" y="4635645"/>
                </a:cubicBezTo>
                <a:lnTo>
                  <a:pt x="1931685" y="4624502"/>
                </a:lnTo>
                <a:lnTo>
                  <a:pt x="1935030" y="4613163"/>
                </a:lnTo>
                <a:cubicBezTo>
                  <a:pt x="1938529" y="4604374"/>
                  <a:pt x="1943710" y="4597333"/>
                  <a:pt x="1952342" y="4594063"/>
                </a:cubicBezTo>
                <a:lnTo>
                  <a:pt x="1961790" y="4592968"/>
                </a:lnTo>
                <a:lnTo>
                  <a:pt x="1960579" y="4588653"/>
                </a:lnTo>
                <a:cubicBezTo>
                  <a:pt x="1971951" y="4572611"/>
                  <a:pt x="2016445" y="4514635"/>
                  <a:pt x="2030023" y="4496718"/>
                </a:cubicBezTo>
                <a:cubicBezTo>
                  <a:pt x="2037392" y="4499564"/>
                  <a:pt x="2039280" y="4485769"/>
                  <a:pt x="2042051" y="4481148"/>
                </a:cubicBezTo>
                <a:cubicBezTo>
                  <a:pt x="2059877" y="4470506"/>
                  <a:pt x="2114169" y="4446888"/>
                  <a:pt x="2136989" y="4432859"/>
                </a:cubicBezTo>
                <a:lnTo>
                  <a:pt x="2162370" y="4411168"/>
                </a:lnTo>
                <a:lnTo>
                  <a:pt x="2169275" y="4403806"/>
                </a:lnTo>
                <a:lnTo>
                  <a:pt x="2181740" y="4389325"/>
                </a:lnTo>
                <a:lnTo>
                  <a:pt x="2222578" y="4276352"/>
                </a:lnTo>
                <a:cubicBezTo>
                  <a:pt x="2234385" y="4218357"/>
                  <a:pt x="2266630" y="4150320"/>
                  <a:pt x="2356968" y="4104655"/>
                </a:cubicBezTo>
                <a:cubicBezTo>
                  <a:pt x="2558762" y="3959115"/>
                  <a:pt x="2648835" y="3578349"/>
                  <a:pt x="2741875" y="3505835"/>
                </a:cubicBezTo>
                <a:cubicBezTo>
                  <a:pt x="2766846" y="3430647"/>
                  <a:pt x="2753505" y="3521850"/>
                  <a:pt x="2827910" y="3396765"/>
                </a:cubicBezTo>
                <a:cubicBezTo>
                  <a:pt x="2839568" y="3397751"/>
                  <a:pt x="2911438" y="3354325"/>
                  <a:pt x="2924580" y="3353018"/>
                </a:cubicBezTo>
                <a:cubicBezTo>
                  <a:pt x="2998120" y="3313808"/>
                  <a:pt x="3048476" y="3247004"/>
                  <a:pt x="3068218" y="3200632"/>
                </a:cubicBezTo>
                <a:cubicBezTo>
                  <a:pt x="3101903" y="3153666"/>
                  <a:pt x="3139850" y="3111386"/>
                  <a:pt x="3180481" y="3072491"/>
                </a:cubicBezTo>
                <a:lnTo>
                  <a:pt x="3266384" y="3000345"/>
                </a:lnTo>
                <a:lnTo>
                  <a:pt x="3370119" y="2923806"/>
                </a:lnTo>
                <a:lnTo>
                  <a:pt x="3399194" y="2897238"/>
                </a:lnTo>
                <a:cubicBezTo>
                  <a:pt x="3440810" y="2862165"/>
                  <a:pt x="3435851" y="2856396"/>
                  <a:pt x="3474985" y="2821875"/>
                </a:cubicBezTo>
                <a:cubicBezTo>
                  <a:pt x="3570799" y="2755925"/>
                  <a:pt x="3837237" y="2678248"/>
                  <a:pt x="3949309" y="2610411"/>
                </a:cubicBezTo>
                <a:cubicBezTo>
                  <a:pt x="4042919" y="2538961"/>
                  <a:pt x="4112740" y="2516271"/>
                  <a:pt x="4156139" y="2413665"/>
                </a:cubicBezTo>
                <a:lnTo>
                  <a:pt x="4214917" y="2391331"/>
                </a:lnTo>
                <a:lnTo>
                  <a:pt x="4288005" y="2354999"/>
                </a:lnTo>
                <a:lnTo>
                  <a:pt x="4358061" y="2319819"/>
                </a:lnTo>
                <a:lnTo>
                  <a:pt x="4405052" y="2274688"/>
                </a:lnTo>
                <a:lnTo>
                  <a:pt x="4471333" y="2236968"/>
                </a:lnTo>
                <a:cubicBezTo>
                  <a:pt x="4542128" y="2157460"/>
                  <a:pt x="4751570" y="2026184"/>
                  <a:pt x="4841095" y="1968135"/>
                </a:cubicBezTo>
                <a:cubicBezTo>
                  <a:pt x="4930620" y="1910087"/>
                  <a:pt x="4924603" y="1946910"/>
                  <a:pt x="5008479" y="1888679"/>
                </a:cubicBezTo>
                <a:cubicBezTo>
                  <a:pt x="5037447" y="1831206"/>
                  <a:pt x="5108650" y="1768433"/>
                  <a:pt x="5180683" y="1753061"/>
                </a:cubicBezTo>
                <a:cubicBezTo>
                  <a:pt x="5306522" y="1654524"/>
                  <a:pt x="5563838" y="1570601"/>
                  <a:pt x="5665116" y="1552454"/>
                </a:cubicBezTo>
                <a:cubicBezTo>
                  <a:pt x="5806563" y="1481525"/>
                  <a:pt x="6022714" y="1376484"/>
                  <a:pt x="6116480" y="1319724"/>
                </a:cubicBezTo>
                <a:cubicBezTo>
                  <a:pt x="6210243" y="1262964"/>
                  <a:pt x="6170277" y="1255962"/>
                  <a:pt x="6252872" y="1225617"/>
                </a:cubicBezTo>
                <a:cubicBezTo>
                  <a:pt x="6344027" y="1204162"/>
                  <a:pt x="6255140" y="1222685"/>
                  <a:pt x="6346295" y="1201230"/>
                </a:cubicBezTo>
                <a:cubicBezTo>
                  <a:pt x="6359073" y="1188623"/>
                  <a:pt x="6384988" y="1179503"/>
                  <a:pt x="6393706" y="1174911"/>
                </a:cubicBezTo>
                <a:lnTo>
                  <a:pt x="6582798" y="1126130"/>
                </a:lnTo>
                <a:lnTo>
                  <a:pt x="6646379" y="1058806"/>
                </a:lnTo>
                <a:cubicBezTo>
                  <a:pt x="6690380" y="1016954"/>
                  <a:pt x="6670357" y="1012595"/>
                  <a:pt x="6707073" y="972122"/>
                </a:cubicBezTo>
                <a:cubicBezTo>
                  <a:pt x="6805050" y="966099"/>
                  <a:pt x="6905605" y="801792"/>
                  <a:pt x="6998235" y="863403"/>
                </a:cubicBezTo>
                <a:cubicBezTo>
                  <a:pt x="7051064" y="810193"/>
                  <a:pt x="7042448" y="760955"/>
                  <a:pt x="7094498" y="808270"/>
                </a:cubicBezTo>
                <a:cubicBezTo>
                  <a:pt x="7113972" y="791641"/>
                  <a:pt x="7132786" y="784262"/>
                  <a:pt x="7151544" y="781198"/>
                </a:cubicBezTo>
                <a:lnTo>
                  <a:pt x="7158731" y="781044"/>
                </a:lnTo>
                <a:lnTo>
                  <a:pt x="7274420" y="661941"/>
                </a:lnTo>
                <a:lnTo>
                  <a:pt x="7298271" y="649697"/>
                </a:lnTo>
                <a:lnTo>
                  <a:pt x="7401066" y="511127"/>
                </a:lnTo>
                <a:lnTo>
                  <a:pt x="7476746" y="449992"/>
                </a:lnTo>
                <a:lnTo>
                  <a:pt x="7593104" y="389139"/>
                </a:lnTo>
                <a:cubicBezTo>
                  <a:pt x="7766913" y="299698"/>
                  <a:pt x="7873028" y="146034"/>
                  <a:pt x="7996473" y="1245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8875E3E-9B19-48D9-A325-5E154ACFD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94694">
            <a:off x="-251317" y="-312869"/>
            <a:ext cx="7766407" cy="5322018"/>
          </a:xfrm>
          <a:custGeom>
            <a:avLst/>
            <a:gdLst>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20116 w 7766407"/>
              <a:gd name="connsiteY156" fmla="*/ 755866 h 5322018"/>
              <a:gd name="connsiteX157" fmla="*/ 443847 w 7766407"/>
              <a:gd name="connsiteY157" fmla="*/ 346023 h 5322018"/>
              <a:gd name="connsiteX158" fmla="*/ 445556 w 7766407"/>
              <a:gd name="connsiteY158" fmla="*/ 318255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20115 w 7766407"/>
              <a:gd name="connsiteY155" fmla="*/ 755866 h 5322018"/>
              <a:gd name="connsiteX156" fmla="*/ 443847 w 7766407"/>
              <a:gd name="connsiteY156" fmla="*/ 346023 h 5322018"/>
              <a:gd name="connsiteX157" fmla="*/ 445556 w 7766407"/>
              <a:gd name="connsiteY157" fmla="*/ 318255 h 5322018"/>
              <a:gd name="connsiteX158" fmla="*/ 473895 w 7766407"/>
              <a:gd name="connsiteY158"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45556 w 7766407"/>
              <a:gd name="connsiteY156" fmla="*/ 318255 h 5322018"/>
              <a:gd name="connsiteX157" fmla="*/ 473895 w 7766407"/>
              <a:gd name="connsiteY157"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283803 w 7766407"/>
              <a:gd name="connsiteY154" fmla="*/ 2134804 h 5322018"/>
              <a:gd name="connsiteX155" fmla="*/ 443847 w 7766407"/>
              <a:gd name="connsiteY155" fmla="*/ 346023 h 5322018"/>
              <a:gd name="connsiteX156" fmla="*/ 473895 w 7766407"/>
              <a:gd name="connsiteY156"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43847 w 7766407"/>
              <a:gd name="connsiteY154" fmla="*/ 346023 h 5322018"/>
              <a:gd name="connsiteX155" fmla="*/ 473895 w 7766407"/>
              <a:gd name="connsiteY155" fmla="*/ 0 h 5322018"/>
              <a:gd name="connsiteX0" fmla="*/ 473895 w 7766407"/>
              <a:gd name="connsiteY0" fmla="*/ 0 h 5322018"/>
              <a:gd name="connsiteX1" fmla="*/ 7766407 w 7766407"/>
              <a:gd name="connsiteY1" fmla="*/ 649356 h 5322018"/>
              <a:gd name="connsiteX2" fmla="*/ 7754419 w 7766407"/>
              <a:gd name="connsiteY2" fmla="*/ 656832 h 5322018"/>
              <a:gd name="connsiteX3" fmla="*/ 7674875 w 7766407"/>
              <a:gd name="connsiteY3" fmla="*/ 705925 h 5322018"/>
              <a:gd name="connsiteX4" fmla="*/ 7594593 w 7766407"/>
              <a:gd name="connsiteY4" fmla="*/ 715147 h 5322018"/>
              <a:gd name="connsiteX5" fmla="*/ 7522045 w 7766407"/>
              <a:gd name="connsiteY5" fmla="*/ 799587 h 5322018"/>
              <a:gd name="connsiteX6" fmla="*/ 7399327 w 7766407"/>
              <a:gd name="connsiteY6" fmla="*/ 845960 h 5322018"/>
              <a:gd name="connsiteX7" fmla="*/ 7322627 w 7766407"/>
              <a:gd name="connsiteY7" fmla="*/ 887773 h 5322018"/>
              <a:gd name="connsiteX8" fmla="*/ 7151262 w 7766407"/>
              <a:gd name="connsiteY8" fmla="*/ 984886 h 5322018"/>
              <a:gd name="connsiteX9" fmla="*/ 6756023 w 7766407"/>
              <a:gd name="connsiteY9" fmla="*/ 1188542 h 5322018"/>
              <a:gd name="connsiteX10" fmla="*/ 6712672 w 7766407"/>
              <a:gd name="connsiteY10" fmla="*/ 1246467 h 5322018"/>
              <a:gd name="connsiteX11" fmla="*/ 6687440 w 7766407"/>
              <a:gd name="connsiteY11" fmla="*/ 1260662 h 5322018"/>
              <a:gd name="connsiteX12" fmla="*/ 6641885 w 7766407"/>
              <a:gd name="connsiteY12" fmla="*/ 1309000 h 5322018"/>
              <a:gd name="connsiteX13" fmla="*/ 6489577 w 7766407"/>
              <a:gd name="connsiteY13" fmla="*/ 1398613 h 5322018"/>
              <a:gd name="connsiteX14" fmla="*/ 6384287 w 7766407"/>
              <a:gd name="connsiteY14" fmla="*/ 1451239 h 5322018"/>
              <a:gd name="connsiteX15" fmla="*/ 6220937 w 7766407"/>
              <a:gd name="connsiteY15" fmla="*/ 1540763 h 5322018"/>
              <a:gd name="connsiteX16" fmla="*/ 6109958 w 7766407"/>
              <a:gd name="connsiteY16" fmla="*/ 1601219 h 5322018"/>
              <a:gd name="connsiteX17" fmla="*/ 6014458 w 7766407"/>
              <a:gd name="connsiteY17" fmla="*/ 1670184 h 5322018"/>
              <a:gd name="connsiteX18" fmla="*/ 5839315 w 7766407"/>
              <a:gd name="connsiteY18" fmla="*/ 1841855 h 5322018"/>
              <a:gd name="connsiteX19" fmla="*/ 5810333 w 7766407"/>
              <a:gd name="connsiteY19" fmla="*/ 1879264 h 5322018"/>
              <a:gd name="connsiteX20" fmla="*/ 5796856 w 7766407"/>
              <a:gd name="connsiteY20" fmla="*/ 1903903 h 5322018"/>
              <a:gd name="connsiteX21" fmla="*/ 5776991 w 7766407"/>
              <a:gd name="connsiteY21" fmla="*/ 1913445 h 5322018"/>
              <a:gd name="connsiteX22" fmla="*/ 5768324 w 7766407"/>
              <a:gd name="connsiteY22" fmla="*/ 1930187 h 5322018"/>
              <a:gd name="connsiteX23" fmla="*/ 5746715 w 7766407"/>
              <a:gd name="connsiteY23" fmla="*/ 1935728 h 5322018"/>
              <a:gd name="connsiteX24" fmla="*/ 5730244 w 7766407"/>
              <a:gd name="connsiteY24" fmla="*/ 1946380 h 5322018"/>
              <a:gd name="connsiteX25" fmla="*/ 5551772 w 7766407"/>
              <a:gd name="connsiteY25" fmla="*/ 2005270 h 5322018"/>
              <a:gd name="connsiteX26" fmla="*/ 5246617 w 7766407"/>
              <a:gd name="connsiteY26" fmla="*/ 2162655 h 5322018"/>
              <a:gd name="connsiteX27" fmla="*/ 5108893 w 7766407"/>
              <a:gd name="connsiteY27" fmla="*/ 2264498 h 5322018"/>
              <a:gd name="connsiteX28" fmla="*/ 4972149 w 7766407"/>
              <a:gd name="connsiteY28" fmla="*/ 2387894 h 5322018"/>
              <a:gd name="connsiteX29" fmla="*/ 4933888 w 7766407"/>
              <a:gd name="connsiteY29" fmla="*/ 2412305 h 5322018"/>
              <a:gd name="connsiteX30" fmla="*/ 4886680 w 7766407"/>
              <a:gd name="connsiteY30" fmla="*/ 2435959 h 5322018"/>
              <a:gd name="connsiteX31" fmla="*/ 4858349 w 7766407"/>
              <a:gd name="connsiteY31" fmla="*/ 2449951 h 5322018"/>
              <a:gd name="connsiteX32" fmla="*/ 4790282 w 7766407"/>
              <a:gd name="connsiteY32" fmla="*/ 2498841 h 5322018"/>
              <a:gd name="connsiteX33" fmla="*/ 4695421 w 7766407"/>
              <a:gd name="connsiteY33" fmla="*/ 2608329 h 5322018"/>
              <a:gd name="connsiteX34" fmla="*/ 4660953 w 7766407"/>
              <a:gd name="connsiteY34" fmla="*/ 2633640 h 5322018"/>
              <a:gd name="connsiteX35" fmla="*/ 4617793 w 7766407"/>
              <a:gd name="connsiteY35" fmla="*/ 2682689 h 5322018"/>
              <a:gd name="connsiteX36" fmla="*/ 4540653 w 7766407"/>
              <a:gd name="connsiteY36" fmla="*/ 2726039 h 5322018"/>
              <a:gd name="connsiteX37" fmla="*/ 4478244 w 7766407"/>
              <a:gd name="connsiteY37" fmla="*/ 2754222 h 5322018"/>
              <a:gd name="connsiteX38" fmla="*/ 4445069 w 7766407"/>
              <a:gd name="connsiteY38" fmla="*/ 2771978 h 5322018"/>
              <a:gd name="connsiteX39" fmla="*/ 4418912 w 7766407"/>
              <a:gd name="connsiteY39" fmla="*/ 2782732 h 5322018"/>
              <a:gd name="connsiteX40" fmla="*/ 4363178 w 7766407"/>
              <a:gd name="connsiteY40" fmla="*/ 2821763 h 5322018"/>
              <a:gd name="connsiteX41" fmla="*/ 4275326 w 7766407"/>
              <a:gd name="connsiteY41" fmla="*/ 2891335 h 5322018"/>
              <a:gd name="connsiteX42" fmla="*/ 4255667 w 7766407"/>
              <a:gd name="connsiteY42" fmla="*/ 2905018 h 5322018"/>
              <a:gd name="connsiteX43" fmla="*/ 4234983 w 7766407"/>
              <a:gd name="connsiteY43" fmla="*/ 2912298 h 5322018"/>
              <a:gd name="connsiteX44" fmla="*/ 4226882 w 7766407"/>
              <a:gd name="connsiteY44" fmla="*/ 2910079 h 5322018"/>
              <a:gd name="connsiteX45" fmla="*/ 4215462 w 7766407"/>
              <a:gd name="connsiteY45" fmla="*/ 2916885 h 5322018"/>
              <a:gd name="connsiteX46" fmla="*/ 4211632 w 7766407"/>
              <a:gd name="connsiteY46" fmla="*/ 2917760 h 5322018"/>
              <a:gd name="connsiteX47" fmla="*/ 4190465 w 7766407"/>
              <a:gd name="connsiteY47" fmla="*/ 2923708 h 5322018"/>
              <a:gd name="connsiteX48" fmla="*/ 4164947 w 7766407"/>
              <a:gd name="connsiteY48" fmla="*/ 2959675 h 5322018"/>
              <a:gd name="connsiteX49" fmla="*/ 4117371 w 7766407"/>
              <a:gd name="connsiteY49" fmla="*/ 2984784 h 5322018"/>
              <a:gd name="connsiteX50" fmla="*/ 3904979 w 7766407"/>
              <a:gd name="connsiteY50" fmla="*/ 3091607 h 5322018"/>
              <a:gd name="connsiteX51" fmla="*/ 3778911 w 7766407"/>
              <a:gd name="connsiteY51" fmla="*/ 3255548 h 5322018"/>
              <a:gd name="connsiteX52" fmla="*/ 3728606 w 7766407"/>
              <a:gd name="connsiteY52" fmla="*/ 3295465 h 5322018"/>
              <a:gd name="connsiteX53" fmla="*/ 3718668 w 7766407"/>
              <a:gd name="connsiteY53" fmla="*/ 3304992 h 5322018"/>
              <a:gd name="connsiteX54" fmla="*/ 3717842 w 7766407"/>
              <a:gd name="connsiteY54" fmla="*/ 3305447 h 5322018"/>
              <a:gd name="connsiteX55" fmla="*/ 3718578 w 7766407"/>
              <a:gd name="connsiteY55" fmla="*/ 3308616 h 5322018"/>
              <a:gd name="connsiteX56" fmla="*/ 3712398 w 7766407"/>
              <a:gd name="connsiteY56" fmla="*/ 3318359 h 5322018"/>
              <a:gd name="connsiteX57" fmla="*/ 3702979 w 7766407"/>
              <a:gd name="connsiteY57" fmla="*/ 3338545 h 5322018"/>
              <a:gd name="connsiteX58" fmla="*/ 3698626 w 7766407"/>
              <a:gd name="connsiteY58" fmla="*/ 3341390 h 5322018"/>
              <a:gd name="connsiteX59" fmla="*/ 3680384 w 7766407"/>
              <a:gd name="connsiteY59" fmla="*/ 3370390 h 5322018"/>
              <a:gd name="connsiteX60" fmla="*/ 3678906 w 7766407"/>
              <a:gd name="connsiteY60" fmla="*/ 3370346 h 5322018"/>
              <a:gd name="connsiteX61" fmla="*/ 3668393 w 7766407"/>
              <a:gd name="connsiteY61" fmla="*/ 3376590 h 5322018"/>
              <a:gd name="connsiteX62" fmla="*/ 3661364 w 7766407"/>
              <a:gd name="connsiteY62" fmla="*/ 3371467 h 5322018"/>
              <a:gd name="connsiteX63" fmla="*/ 3658334 w 7766407"/>
              <a:gd name="connsiteY63" fmla="*/ 3373274 h 5322018"/>
              <a:gd name="connsiteX64" fmla="*/ 3657792 w 7766407"/>
              <a:gd name="connsiteY64" fmla="*/ 3373950 h 5322018"/>
              <a:gd name="connsiteX65" fmla="*/ 3651105 w 7766407"/>
              <a:gd name="connsiteY65" fmla="*/ 3389533 h 5322018"/>
              <a:gd name="connsiteX66" fmla="*/ 3648132 w 7766407"/>
              <a:gd name="connsiteY66" fmla="*/ 3388884 h 5322018"/>
              <a:gd name="connsiteX67" fmla="*/ 3643801 w 7766407"/>
              <a:gd name="connsiteY67" fmla="*/ 3396002 h 5322018"/>
              <a:gd name="connsiteX68" fmla="*/ 3639159 w 7766407"/>
              <a:gd name="connsiteY68" fmla="*/ 3398369 h 5322018"/>
              <a:gd name="connsiteX69" fmla="*/ 3617811 w 7766407"/>
              <a:gd name="connsiteY69" fmla="*/ 3425254 h 5322018"/>
              <a:gd name="connsiteX70" fmla="*/ 3616346 w 7766407"/>
              <a:gd name="connsiteY70" fmla="*/ 3425054 h 5322018"/>
              <a:gd name="connsiteX71" fmla="*/ 3605202 w 7766407"/>
              <a:gd name="connsiteY71" fmla="*/ 3430140 h 5322018"/>
              <a:gd name="connsiteX72" fmla="*/ 3586582 w 7766407"/>
              <a:gd name="connsiteY72" fmla="*/ 3441167 h 5322018"/>
              <a:gd name="connsiteX73" fmla="*/ 3580103 w 7766407"/>
              <a:gd name="connsiteY73" fmla="*/ 3439005 h 5322018"/>
              <a:gd name="connsiteX74" fmla="*/ 3576872 w 7766407"/>
              <a:gd name="connsiteY74" fmla="*/ 3444094 h 5322018"/>
              <a:gd name="connsiteX75" fmla="*/ 3572338 w 7766407"/>
              <a:gd name="connsiteY75" fmla="*/ 3449943 h 5322018"/>
              <a:gd name="connsiteX76" fmla="*/ 3571965 w 7766407"/>
              <a:gd name="connsiteY76" fmla="*/ 3449964 h 5322018"/>
              <a:gd name="connsiteX77" fmla="*/ 3566623 w 7766407"/>
              <a:gd name="connsiteY77" fmla="*/ 3455947 h 5322018"/>
              <a:gd name="connsiteX78" fmla="*/ 3564070 w 7766407"/>
              <a:gd name="connsiteY78" fmla="*/ 3460601 h 5322018"/>
              <a:gd name="connsiteX79" fmla="*/ 3526726 w 7766407"/>
              <a:gd name="connsiteY79" fmla="*/ 3463163 h 5322018"/>
              <a:gd name="connsiteX80" fmla="*/ 3525139 w 7766407"/>
              <a:gd name="connsiteY80" fmla="*/ 3464518 h 5322018"/>
              <a:gd name="connsiteX81" fmla="*/ 3506741 w 7766407"/>
              <a:gd name="connsiteY81" fmla="*/ 3487501 h 5322018"/>
              <a:gd name="connsiteX82" fmla="*/ 3501585 w 7766407"/>
              <a:gd name="connsiteY82" fmla="*/ 3492832 h 5322018"/>
              <a:gd name="connsiteX83" fmla="*/ 3501212 w 7766407"/>
              <a:gd name="connsiteY83" fmla="*/ 3492813 h 5322018"/>
              <a:gd name="connsiteX84" fmla="*/ 3495239 w 7766407"/>
              <a:gd name="connsiteY84" fmla="*/ 3498192 h 5322018"/>
              <a:gd name="connsiteX85" fmla="*/ 3492183 w 7766407"/>
              <a:gd name="connsiteY85" fmla="*/ 3502548 h 5322018"/>
              <a:gd name="connsiteX86" fmla="*/ 3476697 w 7766407"/>
              <a:gd name="connsiteY86" fmla="*/ 3501956 h 5322018"/>
              <a:gd name="connsiteX87" fmla="*/ 3469187 w 7766407"/>
              <a:gd name="connsiteY87" fmla="*/ 3506574 h 5322018"/>
              <a:gd name="connsiteX88" fmla="*/ 3408103 w 7766407"/>
              <a:gd name="connsiteY88" fmla="*/ 3549813 h 5322018"/>
              <a:gd name="connsiteX89" fmla="*/ 3326209 w 7766407"/>
              <a:gd name="connsiteY89" fmla="*/ 3609630 h 5322018"/>
              <a:gd name="connsiteX90" fmla="*/ 3297595 w 7766407"/>
              <a:gd name="connsiteY90" fmla="*/ 3632513 h 5322018"/>
              <a:gd name="connsiteX91" fmla="*/ 3242015 w 7766407"/>
              <a:gd name="connsiteY91" fmla="*/ 3667904 h 5322018"/>
              <a:gd name="connsiteX92" fmla="*/ 3213720 w 7766407"/>
              <a:gd name="connsiteY92" fmla="*/ 3680766 h 5322018"/>
              <a:gd name="connsiteX93" fmla="*/ 3212968 w 7766407"/>
              <a:gd name="connsiteY93" fmla="*/ 3681905 h 5322018"/>
              <a:gd name="connsiteX94" fmla="*/ 3208857 w 7766407"/>
              <a:gd name="connsiteY94" fmla="*/ 3681194 h 5322018"/>
              <a:gd name="connsiteX95" fmla="*/ 3203557 w 7766407"/>
              <a:gd name="connsiteY95" fmla="*/ 3683492 h 5322018"/>
              <a:gd name="connsiteX96" fmla="*/ 3192199 w 7766407"/>
              <a:gd name="connsiteY96" fmla="*/ 3693448 h 5322018"/>
              <a:gd name="connsiteX97" fmla="*/ 3188443 w 7766407"/>
              <a:gd name="connsiteY97" fmla="*/ 3697797 h 5322018"/>
              <a:gd name="connsiteX98" fmla="*/ 3181853 w 7766407"/>
              <a:gd name="connsiteY98" fmla="*/ 3702869 h 5322018"/>
              <a:gd name="connsiteX99" fmla="*/ 3181526 w 7766407"/>
              <a:gd name="connsiteY99" fmla="*/ 3702803 h 5322018"/>
              <a:gd name="connsiteX100" fmla="*/ 3175672 w 7766407"/>
              <a:gd name="connsiteY100" fmla="*/ 3707933 h 5322018"/>
              <a:gd name="connsiteX101" fmla="*/ 3149098 w 7766407"/>
              <a:gd name="connsiteY101" fmla="*/ 3735473 h 5322018"/>
              <a:gd name="connsiteX102" fmla="*/ 3093676 w 7766407"/>
              <a:gd name="connsiteY102" fmla="*/ 3747916 h 5322018"/>
              <a:gd name="connsiteX103" fmla="*/ 3074500 w 7766407"/>
              <a:gd name="connsiteY103" fmla="*/ 3757479 h 5322018"/>
              <a:gd name="connsiteX104" fmla="*/ 3063387 w 7766407"/>
              <a:gd name="connsiteY104" fmla="*/ 3761557 h 5322018"/>
              <a:gd name="connsiteX105" fmla="*/ 3062129 w 7766407"/>
              <a:gd name="connsiteY105" fmla="*/ 3761145 h 5322018"/>
              <a:gd name="connsiteX106" fmla="*/ 3036739 w 7766407"/>
              <a:gd name="connsiteY106" fmla="*/ 3787643 h 5322018"/>
              <a:gd name="connsiteX107" fmla="*/ 3032052 w 7766407"/>
              <a:gd name="connsiteY107" fmla="*/ 3789608 h 5322018"/>
              <a:gd name="connsiteX108" fmla="*/ 3017184 w 7766407"/>
              <a:gd name="connsiteY108" fmla="*/ 3808868 h 5322018"/>
              <a:gd name="connsiteX109" fmla="*/ 3008605 w 7766407"/>
              <a:gd name="connsiteY109" fmla="*/ 3817755 h 5322018"/>
              <a:gd name="connsiteX110" fmla="*/ 3008033 w 7766407"/>
              <a:gd name="connsiteY110" fmla="*/ 3822453 h 5322018"/>
              <a:gd name="connsiteX111" fmla="*/ 2994428 w 7766407"/>
              <a:gd name="connsiteY111" fmla="*/ 3834466 h 5322018"/>
              <a:gd name="connsiteX112" fmla="*/ 2992169 w 7766407"/>
              <a:gd name="connsiteY112" fmla="*/ 3835021 h 5322018"/>
              <a:gd name="connsiteX113" fmla="*/ 2983549 w 7766407"/>
              <a:gd name="connsiteY113" fmla="*/ 3847993 h 5322018"/>
              <a:gd name="connsiteX114" fmla="*/ 2853933 w 7766407"/>
              <a:gd name="connsiteY114" fmla="*/ 3953133 h 5322018"/>
              <a:gd name="connsiteX115" fmla="*/ 2700319 w 7766407"/>
              <a:gd name="connsiteY115" fmla="*/ 4113764 h 5322018"/>
              <a:gd name="connsiteX116" fmla="*/ 2510176 w 7766407"/>
              <a:gd name="connsiteY116" fmla="*/ 4248057 h 5322018"/>
              <a:gd name="connsiteX117" fmla="*/ 2435589 w 7766407"/>
              <a:gd name="connsiteY117" fmla="*/ 4314608 h 5322018"/>
              <a:gd name="connsiteX118" fmla="*/ 2415553 w 7766407"/>
              <a:gd name="connsiteY118" fmla="*/ 4320982 h 5322018"/>
              <a:gd name="connsiteX119" fmla="*/ 2411954 w 7766407"/>
              <a:gd name="connsiteY119" fmla="*/ 4321914 h 5322018"/>
              <a:gd name="connsiteX120" fmla="*/ 2354125 w 7766407"/>
              <a:gd name="connsiteY120" fmla="*/ 4349531 h 5322018"/>
              <a:gd name="connsiteX121" fmla="*/ 2283738 w 7766407"/>
              <a:gd name="connsiteY121" fmla="*/ 4401913 h 5322018"/>
              <a:gd name="connsiteX122" fmla="*/ 2274639 w 7766407"/>
              <a:gd name="connsiteY122" fmla="*/ 4413265 h 5322018"/>
              <a:gd name="connsiteX123" fmla="*/ 2200361 w 7766407"/>
              <a:gd name="connsiteY123" fmla="*/ 4461969 h 5322018"/>
              <a:gd name="connsiteX124" fmla="*/ 2151385 w 7766407"/>
              <a:gd name="connsiteY124" fmla="*/ 4498639 h 5322018"/>
              <a:gd name="connsiteX125" fmla="*/ 2142612 w 7766407"/>
              <a:gd name="connsiteY125" fmla="*/ 4509639 h 5322018"/>
              <a:gd name="connsiteX126" fmla="*/ 2126867 w 7766407"/>
              <a:gd name="connsiteY126" fmla="*/ 4512135 h 5322018"/>
              <a:gd name="connsiteX127" fmla="*/ 2120592 w 7766407"/>
              <a:gd name="connsiteY127" fmla="*/ 4509890 h 5322018"/>
              <a:gd name="connsiteX128" fmla="*/ 2082302 w 7766407"/>
              <a:gd name="connsiteY128" fmla="*/ 4540317 h 5322018"/>
              <a:gd name="connsiteX129" fmla="*/ 2077252 w 7766407"/>
              <a:gd name="connsiteY129" fmla="*/ 4543206 h 5322018"/>
              <a:gd name="connsiteX130" fmla="*/ 2040915 w 7766407"/>
              <a:gd name="connsiteY130" fmla="*/ 4560268 h 5322018"/>
              <a:gd name="connsiteX131" fmla="*/ 1984507 w 7766407"/>
              <a:gd name="connsiteY131" fmla="*/ 4581220 h 5322018"/>
              <a:gd name="connsiteX132" fmla="*/ 1921726 w 7766407"/>
              <a:gd name="connsiteY132" fmla="*/ 4594994 h 5322018"/>
              <a:gd name="connsiteX133" fmla="*/ 1886796 w 7766407"/>
              <a:gd name="connsiteY133" fmla="*/ 4605417 h 5322018"/>
              <a:gd name="connsiteX134" fmla="*/ 1861080 w 7766407"/>
              <a:gd name="connsiteY134" fmla="*/ 4610008 h 5322018"/>
              <a:gd name="connsiteX135" fmla="*/ 1829217 w 7766407"/>
              <a:gd name="connsiteY135" fmla="*/ 4618611 h 5322018"/>
              <a:gd name="connsiteX136" fmla="*/ 1809298 w 7766407"/>
              <a:gd name="connsiteY136" fmla="*/ 4630561 h 5322018"/>
              <a:gd name="connsiteX137" fmla="*/ 1734333 w 7766407"/>
              <a:gd name="connsiteY137" fmla="*/ 4646342 h 5322018"/>
              <a:gd name="connsiteX138" fmla="*/ 1356409 w 7766407"/>
              <a:gd name="connsiteY138" fmla="*/ 4866278 h 5322018"/>
              <a:gd name="connsiteX139" fmla="*/ 1048676 w 7766407"/>
              <a:gd name="connsiteY139" fmla="*/ 4988133 h 5322018"/>
              <a:gd name="connsiteX140" fmla="*/ 862512 w 7766407"/>
              <a:gd name="connsiteY140" fmla="*/ 5095694 h 5322018"/>
              <a:gd name="connsiteX141" fmla="*/ 861635 w 7766407"/>
              <a:gd name="connsiteY141" fmla="*/ 5094880 h 5322018"/>
              <a:gd name="connsiteX142" fmla="*/ 850724 w 7766407"/>
              <a:gd name="connsiteY142" fmla="*/ 5095804 h 5322018"/>
              <a:gd name="connsiteX143" fmla="*/ 830865 w 7766407"/>
              <a:gd name="connsiteY143" fmla="*/ 5100063 h 5322018"/>
              <a:gd name="connsiteX144" fmla="*/ 779694 w 7766407"/>
              <a:gd name="connsiteY144" fmla="*/ 5096364 h 5322018"/>
              <a:gd name="connsiteX145" fmla="*/ 746322 w 7766407"/>
              <a:gd name="connsiteY145" fmla="*/ 5117315 h 5322018"/>
              <a:gd name="connsiteX146" fmla="*/ 739355 w 7766407"/>
              <a:gd name="connsiteY146" fmla="*/ 5120945 h 5322018"/>
              <a:gd name="connsiteX147" fmla="*/ 739112 w 7766407"/>
              <a:gd name="connsiteY147" fmla="*/ 5120776 h 5322018"/>
              <a:gd name="connsiteX148" fmla="*/ 731553 w 7766407"/>
              <a:gd name="connsiteY148" fmla="*/ 5124122 h 5322018"/>
              <a:gd name="connsiteX149" fmla="*/ 713129 w 7766407"/>
              <a:gd name="connsiteY149" fmla="*/ 5134606 h 5322018"/>
              <a:gd name="connsiteX150" fmla="*/ 707783 w 7766407"/>
              <a:gd name="connsiteY150" fmla="*/ 5135422 h 5322018"/>
              <a:gd name="connsiteX151" fmla="*/ 674773 w 7766407"/>
              <a:gd name="connsiteY151" fmla="*/ 5139365 h 5322018"/>
              <a:gd name="connsiteX152" fmla="*/ 580910 w 7766407"/>
              <a:gd name="connsiteY152" fmla="*/ 5175217 h 5322018"/>
              <a:gd name="connsiteX153" fmla="*/ 0 w 7766407"/>
              <a:gd name="connsiteY153" fmla="*/ 5322018 h 5322018"/>
              <a:gd name="connsiteX154" fmla="*/ 473895 w 7766407"/>
              <a:gd name="connsiteY154" fmla="*/ 0 h 532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7766407" h="5322018">
                <a:moveTo>
                  <a:pt x="473895" y="0"/>
                </a:moveTo>
                <a:lnTo>
                  <a:pt x="7766407" y="649356"/>
                </a:lnTo>
                <a:lnTo>
                  <a:pt x="7754419" y="656832"/>
                </a:lnTo>
                <a:cubicBezTo>
                  <a:pt x="7726474" y="677470"/>
                  <a:pt x="7696788" y="705576"/>
                  <a:pt x="7674875" y="705925"/>
                </a:cubicBezTo>
                <a:cubicBezTo>
                  <a:pt x="7659838" y="692337"/>
                  <a:pt x="7619354" y="711670"/>
                  <a:pt x="7594593" y="715147"/>
                </a:cubicBezTo>
                <a:cubicBezTo>
                  <a:pt x="7553036" y="756392"/>
                  <a:pt x="7553949" y="790366"/>
                  <a:pt x="7522045" y="799587"/>
                </a:cubicBezTo>
                <a:cubicBezTo>
                  <a:pt x="7499833" y="804948"/>
                  <a:pt x="7434970" y="857646"/>
                  <a:pt x="7399327" y="845960"/>
                </a:cubicBezTo>
                <a:cubicBezTo>
                  <a:pt x="7373461" y="881898"/>
                  <a:pt x="7346529" y="865787"/>
                  <a:pt x="7322627" y="887773"/>
                </a:cubicBezTo>
                <a:cubicBezTo>
                  <a:pt x="7261844" y="921968"/>
                  <a:pt x="7241893" y="963214"/>
                  <a:pt x="7151262" y="984886"/>
                </a:cubicBezTo>
                <a:cubicBezTo>
                  <a:pt x="7056829" y="1041135"/>
                  <a:pt x="6851604" y="1071499"/>
                  <a:pt x="6756023" y="1188542"/>
                </a:cubicBezTo>
                <a:cubicBezTo>
                  <a:pt x="6730515" y="1182883"/>
                  <a:pt x="6727803" y="1236044"/>
                  <a:pt x="6712672" y="1246467"/>
                </a:cubicBezTo>
                <a:cubicBezTo>
                  <a:pt x="6700674" y="1241234"/>
                  <a:pt x="6686914" y="1248210"/>
                  <a:pt x="6687440" y="1260662"/>
                </a:cubicBezTo>
                <a:cubicBezTo>
                  <a:pt x="6706387" y="1281105"/>
                  <a:pt x="6637089" y="1291049"/>
                  <a:pt x="6641885" y="1309000"/>
                </a:cubicBezTo>
                <a:cubicBezTo>
                  <a:pt x="6615428" y="1325541"/>
                  <a:pt x="6496868" y="1362901"/>
                  <a:pt x="6489577" y="1398613"/>
                </a:cubicBezTo>
                <a:cubicBezTo>
                  <a:pt x="6438934" y="1437557"/>
                  <a:pt x="6408150" y="1439216"/>
                  <a:pt x="6384287" y="1451239"/>
                </a:cubicBezTo>
                <a:cubicBezTo>
                  <a:pt x="6353231" y="1459670"/>
                  <a:pt x="6322480" y="1490139"/>
                  <a:pt x="6220937" y="1540763"/>
                </a:cubicBezTo>
                <a:cubicBezTo>
                  <a:pt x="6204693" y="1542635"/>
                  <a:pt x="6108072" y="1588639"/>
                  <a:pt x="6109958" y="1601219"/>
                </a:cubicBezTo>
                <a:cubicBezTo>
                  <a:pt x="6078993" y="1617872"/>
                  <a:pt x="6044057" y="1672908"/>
                  <a:pt x="6014458" y="1670184"/>
                </a:cubicBezTo>
                <a:cubicBezTo>
                  <a:pt x="5969352" y="1710290"/>
                  <a:pt x="5873335" y="1807008"/>
                  <a:pt x="5839315" y="1841855"/>
                </a:cubicBezTo>
                <a:cubicBezTo>
                  <a:pt x="5814714" y="1859136"/>
                  <a:pt x="5823315" y="1888532"/>
                  <a:pt x="5810333" y="1879264"/>
                </a:cubicBezTo>
                <a:cubicBezTo>
                  <a:pt x="5809847" y="1889703"/>
                  <a:pt x="5804854" y="1897596"/>
                  <a:pt x="5796856" y="1903903"/>
                </a:cubicBezTo>
                <a:lnTo>
                  <a:pt x="5776991" y="1913445"/>
                </a:lnTo>
                <a:lnTo>
                  <a:pt x="5768324" y="1930187"/>
                </a:lnTo>
                <a:cubicBezTo>
                  <a:pt x="5763604" y="1934681"/>
                  <a:pt x="5756862" y="1937046"/>
                  <a:pt x="5746715" y="1935728"/>
                </a:cubicBezTo>
                <a:cubicBezTo>
                  <a:pt x="5742675" y="1938108"/>
                  <a:pt x="5736889" y="1941888"/>
                  <a:pt x="5730244" y="1946380"/>
                </a:cubicBezTo>
                <a:lnTo>
                  <a:pt x="5551772" y="2005270"/>
                </a:lnTo>
                <a:cubicBezTo>
                  <a:pt x="5468669" y="2047436"/>
                  <a:pt x="5320429" y="2119450"/>
                  <a:pt x="5246617" y="2162655"/>
                </a:cubicBezTo>
                <a:lnTo>
                  <a:pt x="5108893" y="2264498"/>
                </a:lnTo>
                <a:lnTo>
                  <a:pt x="4972149" y="2387894"/>
                </a:lnTo>
                <a:cubicBezTo>
                  <a:pt x="4958199" y="2397068"/>
                  <a:pt x="4944146" y="2406292"/>
                  <a:pt x="4933888" y="2412305"/>
                </a:cubicBezTo>
                <a:cubicBezTo>
                  <a:pt x="4926031" y="2437683"/>
                  <a:pt x="4906397" y="2420081"/>
                  <a:pt x="4886680" y="2435959"/>
                </a:cubicBezTo>
                <a:cubicBezTo>
                  <a:pt x="4879505" y="2447520"/>
                  <a:pt x="4872446" y="2452218"/>
                  <a:pt x="4858349" y="2449951"/>
                </a:cubicBezTo>
                <a:cubicBezTo>
                  <a:pt x="4826189" y="2504934"/>
                  <a:pt x="4829559" y="2465158"/>
                  <a:pt x="4790282" y="2498841"/>
                </a:cubicBezTo>
                <a:cubicBezTo>
                  <a:pt x="4757654" y="2530220"/>
                  <a:pt x="4717406" y="2559468"/>
                  <a:pt x="4695421" y="2608329"/>
                </a:cubicBezTo>
                <a:cubicBezTo>
                  <a:pt x="4692985" y="2620404"/>
                  <a:pt x="4673890" y="2621247"/>
                  <a:pt x="4660953" y="2633640"/>
                </a:cubicBezTo>
                <a:cubicBezTo>
                  <a:pt x="4648016" y="2646033"/>
                  <a:pt x="4637843" y="2667289"/>
                  <a:pt x="4617793" y="2682689"/>
                </a:cubicBezTo>
                <a:cubicBezTo>
                  <a:pt x="4582940" y="2707208"/>
                  <a:pt x="4543392" y="2708552"/>
                  <a:pt x="4540653" y="2726039"/>
                </a:cubicBezTo>
                <a:cubicBezTo>
                  <a:pt x="4520518" y="2734895"/>
                  <a:pt x="4484610" y="2733666"/>
                  <a:pt x="4478244" y="2754222"/>
                </a:cubicBezTo>
                <a:cubicBezTo>
                  <a:pt x="4469356" y="2744308"/>
                  <a:pt x="4460963" y="2773581"/>
                  <a:pt x="4445069" y="2771978"/>
                </a:cubicBezTo>
                <a:cubicBezTo>
                  <a:pt x="4433079" y="2769658"/>
                  <a:pt x="4427736" y="2777998"/>
                  <a:pt x="4418912" y="2782732"/>
                </a:cubicBezTo>
                <a:cubicBezTo>
                  <a:pt x="4404355" y="2783300"/>
                  <a:pt x="4370000" y="2810533"/>
                  <a:pt x="4363178" y="2821763"/>
                </a:cubicBezTo>
                <a:cubicBezTo>
                  <a:pt x="4350513" y="2855639"/>
                  <a:pt x="4286603" y="2864646"/>
                  <a:pt x="4275326" y="2891335"/>
                </a:cubicBezTo>
                <a:cubicBezTo>
                  <a:pt x="4269304" y="2897284"/>
                  <a:pt x="4262661" y="2901653"/>
                  <a:pt x="4255667" y="2905018"/>
                </a:cubicBezTo>
                <a:lnTo>
                  <a:pt x="4234983" y="2912298"/>
                </a:lnTo>
                <a:lnTo>
                  <a:pt x="4226882" y="2910079"/>
                </a:lnTo>
                <a:lnTo>
                  <a:pt x="4215462" y="2916885"/>
                </a:lnTo>
                <a:lnTo>
                  <a:pt x="4211632" y="2917760"/>
                </a:lnTo>
                <a:lnTo>
                  <a:pt x="4190465" y="2923708"/>
                </a:lnTo>
                <a:cubicBezTo>
                  <a:pt x="4211448" y="2943977"/>
                  <a:pt x="4137000" y="2948398"/>
                  <a:pt x="4164947" y="2959675"/>
                </a:cubicBezTo>
                <a:cubicBezTo>
                  <a:pt x="4131823" y="2976992"/>
                  <a:pt x="4167115" y="2983181"/>
                  <a:pt x="4117371" y="2984784"/>
                </a:cubicBezTo>
                <a:cubicBezTo>
                  <a:pt x="4074961" y="3029115"/>
                  <a:pt x="3930684" y="3042351"/>
                  <a:pt x="3904979" y="3091607"/>
                </a:cubicBezTo>
                <a:cubicBezTo>
                  <a:pt x="3848569" y="3136734"/>
                  <a:pt x="3808307" y="3221571"/>
                  <a:pt x="3778911" y="3255548"/>
                </a:cubicBezTo>
                <a:lnTo>
                  <a:pt x="3728606" y="3295465"/>
                </a:lnTo>
                <a:lnTo>
                  <a:pt x="3718668" y="3304992"/>
                </a:lnTo>
                <a:lnTo>
                  <a:pt x="3717842" y="3305447"/>
                </a:lnTo>
                <a:lnTo>
                  <a:pt x="3718578" y="3308616"/>
                </a:lnTo>
                <a:lnTo>
                  <a:pt x="3712398" y="3318359"/>
                </a:lnTo>
                <a:lnTo>
                  <a:pt x="3702979" y="3338545"/>
                </a:lnTo>
                <a:lnTo>
                  <a:pt x="3698626" y="3341390"/>
                </a:lnTo>
                <a:lnTo>
                  <a:pt x="3680384" y="3370390"/>
                </a:lnTo>
                <a:lnTo>
                  <a:pt x="3678906" y="3370346"/>
                </a:lnTo>
                <a:cubicBezTo>
                  <a:pt x="3675169" y="3370915"/>
                  <a:pt x="3671627" y="3372581"/>
                  <a:pt x="3668393" y="3376590"/>
                </a:cubicBezTo>
                <a:cubicBezTo>
                  <a:pt x="3665128" y="3373435"/>
                  <a:pt x="3662941" y="3371857"/>
                  <a:pt x="3661364" y="3371467"/>
                </a:cubicBezTo>
                <a:lnTo>
                  <a:pt x="3658334" y="3373274"/>
                </a:lnTo>
                <a:lnTo>
                  <a:pt x="3657792" y="3373950"/>
                </a:lnTo>
                <a:lnTo>
                  <a:pt x="3651105" y="3389533"/>
                </a:lnTo>
                <a:lnTo>
                  <a:pt x="3648132" y="3388884"/>
                </a:lnTo>
                <a:lnTo>
                  <a:pt x="3643801" y="3396002"/>
                </a:lnTo>
                <a:lnTo>
                  <a:pt x="3639159" y="3398369"/>
                </a:lnTo>
                <a:lnTo>
                  <a:pt x="3617811" y="3425254"/>
                </a:lnTo>
                <a:lnTo>
                  <a:pt x="3616346" y="3425054"/>
                </a:lnTo>
                <a:cubicBezTo>
                  <a:pt x="3612568" y="3425220"/>
                  <a:pt x="3608861" y="3426500"/>
                  <a:pt x="3605202" y="3430140"/>
                </a:cubicBezTo>
                <a:cubicBezTo>
                  <a:pt x="3593624" y="3416203"/>
                  <a:pt x="3596350" y="3429196"/>
                  <a:pt x="3586582" y="3441167"/>
                </a:cubicBezTo>
                <a:lnTo>
                  <a:pt x="3580103" y="3439005"/>
                </a:lnTo>
                <a:lnTo>
                  <a:pt x="3576872" y="3444094"/>
                </a:lnTo>
                <a:lnTo>
                  <a:pt x="3572338" y="3449943"/>
                </a:lnTo>
                <a:lnTo>
                  <a:pt x="3571965" y="3449964"/>
                </a:lnTo>
                <a:cubicBezTo>
                  <a:pt x="3570381" y="3451036"/>
                  <a:pt x="3568666" y="3452883"/>
                  <a:pt x="3566623" y="3455947"/>
                </a:cubicBezTo>
                <a:lnTo>
                  <a:pt x="3564070" y="3460601"/>
                </a:lnTo>
                <a:lnTo>
                  <a:pt x="3526726" y="3463163"/>
                </a:lnTo>
                <a:lnTo>
                  <a:pt x="3525139" y="3464518"/>
                </a:lnTo>
                <a:lnTo>
                  <a:pt x="3506741" y="3487501"/>
                </a:lnTo>
                <a:lnTo>
                  <a:pt x="3501585" y="3492832"/>
                </a:lnTo>
                <a:lnTo>
                  <a:pt x="3501212" y="3492813"/>
                </a:lnTo>
                <a:cubicBezTo>
                  <a:pt x="3499519" y="3493712"/>
                  <a:pt x="3497607" y="3495365"/>
                  <a:pt x="3495239" y="3498192"/>
                </a:cubicBezTo>
                <a:lnTo>
                  <a:pt x="3492183" y="3502548"/>
                </a:lnTo>
                <a:lnTo>
                  <a:pt x="3476697" y="3501956"/>
                </a:lnTo>
                <a:lnTo>
                  <a:pt x="3469187" y="3506574"/>
                </a:lnTo>
                <a:cubicBezTo>
                  <a:pt x="3445645" y="3518609"/>
                  <a:pt x="3423473" y="3525406"/>
                  <a:pt x="3408103" y="3549813"/>
                </a:cubicBezTo>
                <a:cubicBezTo>
                  <a:pt x="3378281" y="3572305"/>
                  <a:pt x="3347536" y="3585981"/>
                  <a:pt x="3326209" y="3609630"/>
                </a:cubicBezTo>
                <a:cubicBezTo>
                  <a:pt x="3312029" y="3612732"/>
                  <a:pt x="3300832" y="3618217"/>
                  <a:pt x="3297595" y="3632513"/>
                </a:cubicBezTo>
                <a:cubicBezTo>
                  <a:pt x="3268034" y="3651465"/>
                  <a:pt x="3252747" y="3646464"/>
                  <a:pt x="3242015" y="3667904"/>
                </a:cubicBezTo>
                <a:cubicBezTo>
                  <a:pt x="3212592" y="3663443"/>
                  <a:pt x="3216999" y="3670428"/>
                  <a:pt x="3213720" y="3680766"/>
                </a:cubicBezTo>
                <a:lnTo>
                  <a:pt x="3212968" y="3681905"/>
                </a:lnTo>
                <a:lnTo>
                  <a:pt x="3208857" y="3681194"/>
                </a:lnTo>
                <a:lnTo>
                  <a:pt x="3203557" y="3683492"/>
                </a:lnTo>
                <a:lnTo>
                  <a:pt x="3192199" y="3693448"/>
                </a:lnTo>
                <a:lnTo>
                  <a:pt x="3188443" y="3697797"/>
                </a:lnTo>
                <a:cubicBezTo>
                  <a:pt x="3185664" y="3700566"/>
                  <a:pt x="3183571" y="3702117"/>
                  <a:pt x="3181853" y="3702869"/>
                </a:cubicBezTo>
                <a:lnTo>
                  <a:pt x="3181526" y="3702803"/>
                </a:lnTo>
                <a:lnTo>
                  <a:pt x="3175672" y="3707933"/>
                </a:lnTo>
                <a:cubicBezTo>
                  <a:pt x="3166167" y="3717032"/>
                  <a:pt x="3157275" y="3726303"/>
                  <a:pt x="3149098" y="3735473"/>
                </a:cubicBezTo>
                <a:cubicBezTo>
                  <a:pt x="3131805" y="3730982"/>
                  <a:pt x="3107037" y="3771274"/>
                  <a:pt x="3093676" y="3747916"/>
                </a:cubicBezTo>
                <a:cubicBezTo>
                  <a:pt x="3082134" y="3759681"/>
                  <a:pt x="3081445" y="3774208"/>
                  <a:pt x="3074500" y="3757479"/>
                </a:cubicBezTo>
                <a:cubicBezTo>
                  <a:pt x="3070379" y="3760967"/>
                  <a:pt x="3066780" y="3761874"/>
                  <a:pt x="3063387" y="3761557"/>
                </a:cubicBezTo>
                <a:lnTo>
                  <a:pt x="3062129" y="3761145"/>
                </a:lnTo>
                <a:lnTo>
                  <a:pt x="3036739" y="3787643"/>
                </a:lnTo>
                <a:lnTo>
                  <a:pt x="3032052" y="3789608"/>
                </a:lnTo>
                <a:lnTo>
                  <a:pt x="3017184" y="3808868"/>
                </a:lnTo>
                <a:lnTo>
                  <a:pt x="3008605" y="3817755"/>
                </a:lnTo>
                <a:cubicBezTo>
                  <a:pt x="3008414" y="3819321"/>
                  <a:pt x="3008224" y="3820887"/>
                  <a:pt x="3008033" y="3822453"/>
                </a:cubicBezTo>
                <a:cubicBezTo>
                  <a:pt x="3006391" y="3826310"/>
                  <a:pt x="3002705" y="3830278"/>
                  <a:pt x="2994428" y="3834466"/>
                </a:cubicBezTo>
                <a:lnTo>
                  <a:pt x="2992169" y="3835021"/>
                </a:lnTo>
                <a:lnTo>
                  <a:pt x="2983549" y="3847993"/>
                </a:lnTo>
                <a:cubicBezTo>
                  <a:pt x="2960510" y="3867678"/>
                  <a:pt x="2901138" y="3908837"/>
                  <a:pt x="2853933" y="3953133"/>
                </a:cubicBezTo>
                <a:cubicBezTo>
                  <a:pt x="2808033" y="3994677"/>
                  <a:pt x="2713619" y="4093809"/>
                  <a:pt x="2700319" y="4113764"/>
                </a:cubicBezTo>
                <a:cubicBezTo>
                  <a:pt x="2643027" y="4162918"/>
                  <a:pt x="2554297" y="4214583"/>
                  <a:pt x="2510176" y="4248057"/>
                </a:cubicBezTo>
                <a:cubicBezTo>
                  <a:pt x="2480008" y="4274910"/>
                  <a:pt x="2451360" y="4302454"/>
                  <a:pt x="2435589" y="4314608"/>
                </a:cubicBezTo>
                <a:cubicBezTo>
                  <a:pt x="2429170" y="4317312"/>
                  <a:pt x="2422437" y="4319228"/>
                  <a:pt x="2415553" y="4320982"/>
                </a:cubicBezTo>
                <a:lnTo>
                  <a:pt x="2411954" y="4321914"/>
                </a:lnTo>
                <a:lnTo>
                  <a:pt x="2354125" y="4349531"/>
                </a:lnTo>
                <a:cubicBezTo>
                  <a:pt x="2343772" y="4371461"/>
                  <a:pt x="2307824" y="4382236"/>
                  <a:pt x="2283738" y="4401913"/>
                </a:cubicBezTo>
                <a:lnTo>
                  <a:pt x="2274639" y="4413265"/>
                </a:lnTo>
                <a:lnTo>
                  <a:pt x="2200361" y="4461969"/>
                </a:lnTo>
                <a:lnTo>
                  <a:pt x="2151385" y="4498639"/>
                </a:lnTo>
                <a:lnTo>
                  <a:pt x="2142612" y="4509639"/>
                </a:lnTo>
                <a:lnTo>
                  <a:pt x="2126867" y="4512135"/>
                </a:lnTo>
                <a:cubicBezTo>
                  <a:pt x="2124531" y="4511693"/>
                  <a:pt x="2122418" y="4510934"/>
                  <a:pt x="2120592" y="4509890"/>
                </a:cubicBezTo>
                <a:lnTo>
                  <a:pt x="2082302" y="4540317"/>
                </a:lnTo>
                <a:lnTo>
                  <a:pt x="2077252" y="4543206"/>
                </a:lnTo>
                <a:lnTo>
                  <a:pt x="2040915" y="4560268"/>
                </a:lnTo>
                <a:lnTo>
                  <a:pt x="1984507" y="4581220"/>
                </a:lnTo>
                <a:cubicBezTo>
                  <a:pt x="1964384" y="4585398"/>
                  <a:pt x="1938044" y="4573840"/>
                  <a:pt x="1921726" y="4594994"/>
                </a:cubicBezTo>
                <a:cubicBezTo>
                  <a:pt x="1920592" y="4581396"/>
                  <a:pt x="1897862" y="4611715"/>
                  <a:pt x="1886796" y="4605417"/>
                </a:cubicBezTo>
                <a:cubicBezTo>
                  <a:pt x="1879070" y="4599422"/>
                  <a:pt x="1870376" y="4607222"/>
                  <a:pt x="1861080" y="4610008"/>
                </a:cubicBezTo>
                <a:cubicBezTo>
                  <a:pt x="1855441" y="4608259"/>
                  <a:pt x="1842338" y="4612554"/>
                  <a:pt x="1829217" y="4618611"/>
                </a:cubicBezTo>
                <a:lnTo>
                  <a:pt x="1809298" y="4630561"/>
                </a:lnTo>
                <a:lnTo>
                  <a:pt x="1734333" y="4646342"/>
                </a:lnTo>
                <a:cubicBezTo>
                  <a:pt x="1653444" y="4693579"/>
                  <a:pt x="1470685" y="4809313"/>
                  <a:pt x="1356409" y="4866278"/>
                </a:cubicBezTo>
                <a:cubicBezTo>
                  <a:pt x="1242133" y="4923243"/>
                  <a:pt x="1130993" y="4949897"/>
                  <a:pt x="1048676" y="4988133"/>
                </a:cubicBezTo>
                <a:lnTo>
                  <a:pt x="862512" y="5095694"/>
                </a:lnTo>
                <a:lnTo>
                  <a:pt x="861635" y="5094880"/>
                </a:lnTo>
                <a:cubicBezTo>
                  <a:pt x="858943" y="5093517"/>
                  <a:pt x="855583" y="5093379"/>
                  <a:pt x="850724" y="5095804"/>
                </a:cubicBezTo>
                <a:cubicBezTo>
                  <a:pt x="851804" y="5076077"/>
                  <a:pt x="845283" y="5091169"/>
                  <a:pt x="830865" y="5100063"/>
                </a:cubicBezTo>
                <a:cubicBezTo>
                  <a:pt x="829326" y="5071407"/>
                  <a:pt x="792234" y="5106340"/>
                  <a:pt x="779694" y="5096364"/>
                </a:cubicBezTo>
                <a:cubicBezTo>
                  <a:pt x="769141" y="5103544"/>
                  <a:pt x="757951" y="5110614"/>
                  <a:pt x="746322" y="5117315"/>
                </a:cubicBezTo>
                <a:lnTo>
                  <a:pt x="739355" y="5120945"/>
                </a:lnTo>
                <a:cubicBezTo>
                  <a:pt x="739274" y="5120887"/>
                  <a:pt x="739192" y="5120831"/>
                  <a:pt x="739112" y="5120776"/>
                </a:cubicBezTo>
                <a:cubicBezTo>
                  <a:pt x="737374" y="5121048"/>
                  <a:pt x="734997" y="5122048"/>
                  <a:pt x="731553" y="5124122"/>
                </a:cubicBezTo>
                <a:lnTo>
                  <a:pt x="713129" y="5134606"/>
                </a:lnTo>
                <a:lnTo>
                  <a:pt x="707783" y="5135422"/>
                </a:lnTo>
                <a:lnTo>
                  <a:pt x="674773" y="5139365"/>
                </a:lnTo>
                <a:cubicBezTo>
                  <a:pt x="654149" y="5146330"/>
                  <a:pt x="611984" y="5162878"/>
                  <a:pt x="580910" y="5175217"/>
                </a:cubicBezTo>
                <a:lnTo>
                  <a:pt x="0" y="5322018"/>
                </a:lnTo>
                <a:lnTo>
                  <a:pt x="47389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A89B016-DF3E-D722-0471-AAC8C814D29F}"/>
              </a:ext>
            </a:extLst>
          </p:cNvPr>
          <p:cNvSpPr>
            <a:spLocks noGrp="1"/>
          </p:cNvSpPr>
          <p:nvPr>
            <p:ph type="title"/>
          </p:nvPr>
        </p:nvSpPr>
        <p:spPr>
          <a:xfrm>
            <a:off x="812800" y="603623"/>
            <a:ext cx="5436925" cy="1786965"/>
          </a:xfrm>
        </p:spPr>
        <p:txBody>
          <a:bodyPr anchor="t">
            <a:normAutofit/>
          </a:bodyPr>
          <a:lstStyle/>
          <a:p>
            <a:r>
              <a:rPr lang="en-US" dirty="0"/>
              <a:t>Moving forward</a:t>
            </a:r>
          </a:p>
        </p:txBody>
      </p:sp>
      <p:sp>
        <p:nvSpPr>
          <p:cNvPr id="3" name="Content Placeholder 2">
            <a:extLst>
              <a:ext uri="{FF2B5EF4-FFF2-40B4-BE49-F238E27FC236}">
                <a16:creationId xmlns:a16="http://schemas.microsoft.com/office/drawing/2014/main" id="{1CA7E1CB-7607-4E7A-BBF8-C3C3EE1BDA7E}"/>
              </a:ext>
            </a:extLst>
          </p:cNvPr>
          <p:cNvSpPr>
            <a:spLocks noGrp="1"/>
          </p:cNvSpPr>
          <p:nvPr>
            <p:ph idx="1"/>
          </p:nvPr>
        </p:nvSpPr>
        <p:spPr>
          <a:xfrm>
            <a:off x="4667416" y="2496709"/>
            <a:ext cx="6297433" cy="3757667"/>
          </a:xfrm>
        </p:spPr>
        <p:txBody>
          <a:bodyPr anchor="ctr">
            <a:normAutofit/>
          </a:bodyPr>
          <a:lstStyle/>
          <a:p>
            <a:r>
              <a:rPr lang="en-US" dirty="0"/>
              <a:t>Best defense for grantees is to demonstrate good-faith effort, transparency, and thorough documentation of all decisions</a:t>
            </a:r>
          </a:p>
          <a:p>
            <a:r>
              <a:rPr lang="en-US" dirty="0"/>
              <a:t>Or….. Listen to the next presentation </a:t>
            </a:r>
          </a:p>
          <a:p>
            <a:r>
              <a:rPr lang="en-US" dirty="0"/>
              <a:t>Let’s support each other through NCDA and get through </a:t>
            </a:r>
            <a:r>
              <a:rPr lang="en-US"/>
              <a:t>this together!</a:t>
            </a:r>
            <a:endParaRPr lang="en-US" dirty="0"/>
          </a:p>
        </p:txBody>
      </p:sp>
    </p:spTree>
    <p:extLst>
      <p:ext uri="{BB962C8B-B14F-4D97-AF65-F5344CB8AC3E}">
        <p14:creationId xmlns:p14="http://schemas.microsoft.com/office/powerpoint/2010/main" val="379784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_0">
            <a:extLst>
              <a:ext uri="{FF2B5EF4-FFF2-40B4-BE49-F238E27FC236}">
                <a16:creationId xmlns:a16="http://schemas.microsoft.com/office/drawing/2014/main" id="{11E61559-6161-5B00-3833-58F1424D6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399" y="1066005"/>
            <a:ext cx="8556135" cy="543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2B605EF-4FD0-B0E2-4158-C1DBBEF4793E}"/>
              </a:ext>
            </a:extLst>
          </p:cNvPr>
          <p:cNvSpPr>
            <a:spLocks noGrp="1"/>
          </p:cNvSpPr>
          <p:nvPr>
            <p:ph type="title"/>
          </p:nvPr>
        </p:nvSpPr>
        <p:spPr>
          <a:xfrm>
            <a:off x="772160" y="172721"/>
            <a:ext cx="9206374" cy="893284"/>
          </a:xfrm>
        </p:spPr>
        <p:txBody>
          <a:bodyPr/>
          <a:lstStyle/>
          <a:p>
            <a:r>
              <a:rPr lang="en-US" dirty="0"/>
              <a:t>Addendum 1 continued</a:t>
            </a:r>
          </a:p>
        </p:txBody>
      </p:sp>
    </p:spTree>
    <p:extLst>
      <p:ext uri="{BB962C8B-B14F-4D97-AF65-F5344CB8AC3E}">
        <p14:creationId xmlns:p14="http://schemas.microsoft.com/office/powerpoint/2010/main" val="229610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0EC1-8827-14E5-E3C9-C10B45B3C5F7}"/>
              </a:ext>
            </a:extLst>
          </p:cNvPr>
          <p:cNvSpPr>
            <a:spLocks noGrp="1"/>
          </p:cNvSpPr>
          <p:nvPr>
            <p:ph type="title"/>
          </p:nvPr>
        </p:nvSpPr>
        <p:spPr/>
        <p:txBody>
          <a:bodyPr/>
          <a:lstStyle/>
          <a:p>
            <a:r>
              <a:rPr lang="en-US" dirty="0"/>
              <a:t>Executive orders</a:t>
            </a:r>
            <a:br>
              <a:rPr lang="en-US" dirty="0"/>
            </a:br>
            <a:r>
              <a:rPr lang="en-US" dirty="0">
                <a:hlinkClick r:id="rId2"/>
              </a:rPr>
              <a:t>NCDA Guidance on EOs</a:t>
            </a:r>
            <a:endParaRPr lang="en-US" dirty="0"/>
          </a:p>
        </p:txBody>
      </p:sp>
      <p:sp>
        <p:nvSpPr>
          <p:cNvPr id="3" name="Content Placeholder 2">
            <a:extLst>
              <a:ext uri="{FF2B5EF4-FFF2-40B4-BE49-F238E27FC236}">
                <a16:creationId xmlns:a16="http://schemas.microsoft.com/office/drawing/2014/main" id="{7112B133-58A0-97AF-F430-5CCA36A30D8F}"/>
              </a:ext>
            </a:extLst>
          </p:cNvPr>
          <p:cNvSpPr>
            <a:spLocks noGrp="1"/>
          </p:cNvSpPr>
          <p:nvPr>
            <p:ph idx="1"/>
          </p:nvPr>
        </p:nvSpPr>
        <p:spPr/>
        <p:txBody>
          <a:bodyPr>
            <a:normAutofit fontScale="77500" lnSpcReduction="20000"/>
          </a:bodyPr>
          <a:lstStyle/>
          <a:p>
            <a:r>
              <a:rPr lang="en-US" dirty="0"/>
              <a:t>Clause 1: Prohibition on Promotion of Gender Ideology Source: Executive Order 14168, Defending Women from Gender Ideology Extremism and Restoring Biological Truth to the Federal Government </a:t>
            </a:r>
          </a:p>
          <a:p>
            <a:r>
              <a:rPr lang="en-US" dirty="0"/>
              <a:t>Clauses 2 &amp; 3: Civil Rights Compliance and the False Claims Act Sources: Clause 2 (31 U.S.C. § 3729, False Claims Act) and Clause 3 (Executive Order 14173, Prohibiting Discrimination Based on Race, Color, Sex, Religion, or National Origin in Federal Programs) </a:t>
            </a:r>
          </a:p>
          <a:p>
            <a:r>
              <a:rPr lang="en-US" dirty="0"/>
              <a:t>Clause 4: Prohibition on Use of Funds for Elective Abortions Source: Executive Order 14182, Enforcing the Hyde Amendment </a:t>
            </a:r>
          </a:p>
          <a:p>
            <a:r>
              <a:rPr lang="en-US" dirty="0"/>
              <a:t>Clause 5: Climate and NEPA Source: Executive Order 14154, Energy Independence and Regulatory Reform </a:t>
            </a:r>
          </a:p>
          <a:p>
            <a:r>
              <a:rPr lang="en-US" dirty="0"/>
              <a:t>Clause 6: PRWORA and Immigration Verification Sources: Personal Responsibility and Work Opportunity Reconciliation Act of 1996 (8 U.S.C. §§ 1601–1646); Executive Order 14218 (Ending Taxpayer Subsidization of Open Borders); July 11, 2025 Attorney General Order (90 FR 32023); 8 U.S.C. § 1642(d); 62 FR 61344 </a:t>
            </a:r>
          </a:p>
          <a:p>
            <a:r>
              <a:rPr lang="en-US" dirty="0"/>
              <a:t>Clause 7: Sanctuary Restrictions Source: Executive Order 14218 </a:t>
            </a:r>
          </a:p>
          <a:p>
            <a:r>
              <a:rPr lang="en-US" dirty="0"/>
              <a:t>Clause 8: Systematic Alien Verification for Entitlements (SAVE) Requirements </a:t>
            </a:r>
          </a:p>
          <a:p>
            <a:r>
              <a:rPr lang="en-US" dirty="0"/>
              <a:t>Clause 9: Faith-Based Organizations Executive Order 14205 (Establishment of the White House Faith Office), building on prior E.O.s 13199 (Bush), 13559 (Obama), and 13831 (Trump, amended 2025) </a:t>
            </a:r>
          </a:p>
          <a:p>
            <a:endParaRPr lang="en-US" dirty="0"/>
          </a:p>
          <a:p>
            <a:endParaRPr lang="en-US" dirty="0"/>
          </a:p>
        </p:txBody>
      </p:sp>
    </p:spTree>
    <p:extLst>
      <p:ext uri="{BB962C8B-B14F-4D97-AF65-F5344CB8AC3E}">
        <p14:creationId xmlns:p14="http://schemas.microsoft.com/office/powerpoint/2010/main" val="37726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CB2E-2C62-50FB-32B2-3B1C9089F0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75749-A160-02C4-2195-E63786CF3A70}"/>
              </a:ext>
            </a:extLst>
          </p:cNvPr>
          <p:cNvSpPr>
            <a:spLocks noGrp="1"/>
          </p:cNvSpPr>
          <p:nvPr>
            <p:ph type="title"/>
          </p:nvPr>
        </p:nvSpPr>
        <p:spPr>
          <a:xfrm>
            <a:off x="375921" y="132081"/>
            <a:ext cx="9560560" cy="914400"/>
          </a:xfrm>
        </p:spPr>
        <p:txBody>
          <a:bodyPr/>
          <a:lstStyle/>
          <a:p>
            <a:r>
              <a:rPr lang="en-US" dirty="0"/>
              <a:t>Executive orders/NCDA Guidance</a:t>
            </a:r>
          </a:p>
        </p:txBody>
      </p:sp>
      <p:sp>
        <p:nvSpPr>
          <p:cNvPr id="3" name="Content Placeholder 2">
            <a:extLst>
              <a:ext uri="{FF2B5EF4-FFF2-40B4-BE49-F238E27FC236}">
                <a16:creationId xmlns:a16="http://schemas.microsoft.com/office/drawing/2014/main" id="{DFEE96BA-3AA8-B3FA-A053-8F9123CE2233}"/>
              </a:ext>
            </a:extLst>
          </p:cNvPr>
          <p:cNvSpPr>
            <a:spLocks noGrp="1"/>
          </p:cNvSpPr>
          <p:nvPr>
            <p:ph idx="1"/>
          </p:nvPr>
        </p:nvSpPr>
        <p:spPr>
          <a:xfrm>
            <a:off x="111760" y="1046482"/>
            <a:ext cx="10749723" cy="5207896"/>
          </a:xfrm>
        </p:spPr>
        <p:txBody>
          <a:bodyPr>
            <a:normAutofit/>
          </a:bodyPr>
          <a:lstStyle/>
          <a:p>
            <a:r>
              <a:rPr lang="en-US" dirty="0"/>
              <a:t>HUD is looking closely at a grantee’s conformity with applicable Administration policies and executive orders.</a:t>
            </a:r>
          </a:p>
          <a:p>
            <a:r>
              <a:rPr lang="en-US" dirty="0"/>
              <a:t>HUD Review on Conformity which means that a grantee:</a:t>
            </a:r>
          </a:p>
          <a:p>
            <a:pPr marL="0" indent="0">
              <a:buNone/>
            </a:pPr>
            <a:r>
              <a:rPr lang="en-US" dirty="0"/>
              <a:t>	1) Shall not use grant funds to promote “gender identity” as defined in EO 	14168, 	Defending Women form Gender Ideology Extremism and Restoring Biological Truth to 	the Federal Government; </a:t>
            </a:r>
          </a:p>
          <a:p>
            <a:pPr marL="0" indent="0">
              <a:buNone/>
            </a:pPr>
            <a:r>
              <a:rPr lang="en-US" dirty="0"/>
              <a:t>	2) Agrees that its compliance in all respects with all applicable Federal anti-	discrimination laws is material to the U.S. Government’s payment decisions; </a:t>
            </a:r>
          </a:p>
          <a:p>
            <a:pPr marL="0" indent="0">
              <a:buNone/>
            </a:pPr>
            <a:r>
              <a:rPr lang="en-US" dirty="0"/>
              <a:t>	3) Certifies it does not operate any programs that violate any applicable Federal 	discrimination laws, including Title VI (prohibits discrimination on the basis of race, color, 	or national origin in any program or activity receiving federal assistance).</a:t>
            </a:r>
          </a:p>
          <a:p>
            <a:endParaRPr lang="en-US" dirty="0"/>
          </a:p>
        </p:txBody>
      </p:sp>
    </p:spTree>
    <p:extLst>
      <p:ext uri="{BB962C8B-B14F-4D97-AF65-F5344CB8AC3E}">
        <p14:creationId xmlns:p14="http://schemas.microsoft.com/office/powerpoint/2010/main" val="242119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584D22-CD28-4363-A679-ACA953A2A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B0E491B-5098-4794-9326-BC6DB4755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7" y="2992"/>
            <a:ext cx="12193149" cy="2344739"/>
          </a:xfrm>
          <a:custGeom>
            <a:avLst/>
            <a:gdLst>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50277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810326 w 12192001"/>
              <a:gd name="connsiteY23" fmla="*/ 799074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57107 w 12192001"/>
              <a:gd name="connsiteY22" fmla="*/ 792050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94224 w 12192001"/>
              <a:gd name="connsiteY27" fmla="*/ 1283683 h 2344739"/>
              <a:gd name="connsiteX28" fmla="*/ 11245526 w 12192001"/>
              <a:gd name="connsiteY28" fmla="*/ 1274060 h 2344739"/>
              <a:gd name="connsiteX29" fmla="*/ 11227161 w 12192001"/>
              <a:gd name="connsiteY29" fmla="*/ 1276236 h 2344739"/>
              <a:gd name="connsiteX30" fmla="*/ 11216939 w 12192001"/>
              <a:gd name="connsiteY30" fmla="*/ 1275961 h 2344739"/>
              <a:gd name="connsiteX31" fmla="*/ 11216036 w 12192001"/>
              <a:gd name="connsiteY31" fmla="*/ 1275018 h 2344739"/>
              <a:gd name="connsiteX32" fmla="*/ 11187737 w 12192001"/>
              <a:gd name="connsiteY32" fmla="*/ 1292383 h 2344739"/>
              <a:gd name="connsiteX33" fmla="*/ 11183353 w 12192001"/>
              <a:gd name="connsiteY33" fmla="*/ 1292525 h 2344739"/>
              <a:gd name="connsiteX34" fmla="*/ 11165706 w 12192001"/>
              <a:gd name="connsiteY34" fmla="*/ 1306612 h 2344739"/>
              <a:gd name="connsiteX35" fmla="*/ 11156163 w 12192001"/>
              <a:gd name="connsiteY35" fmla="*/ 1312414 h 2344739"/>
              <a:gd name="connsiteX36" fmla="*/ 11154348 w 12192001"/>
              <a:gd name="connsiteY36" fmla="*/ 1317097 h 2344739"/>
              <a:gd name="connsiteX37" fmla="*/ 11139813 w 12192001"/>
              <a:gd name="connsiteY37" fmla="*/ 1324115 h 2344739"/>
              <a:gd name="connsiteX38" fmla="*/ 11137813 w 12192001"/>
              <a:gd name="connsiteY38" fmla="*/ 1323772 h 2344739"/>
              <a:gd name="connsiteX39" fmla="*/ 11127060 w 12192001"/>
              <a:gd name="connsiteY39" fmla="*/ 1333832 h 2344739"/>
              <a:gd name="connsiteX40" fmla="*/ 11119543 w 12192001"/>
              <a:gd name="connsiteY40" fmla="*/ 1347424 h 2344739"/>
              <a:gd name="connsiteX41" fmla="*/ 10893535 w 12192001"/>
              <a:gd name="connsiteY41" fmla="*/ 1473399 h 2344739"/>
              <a:gd name="connsiteX42" fmla="*/ 10772152 w 12192001"/>
              <a:gd name="connsiteY42" fmla="*/ 1523191 h 2344739"/>
              <a:gd name="connsiteX43" fmla="*/ 10626520 w 12192001"/>
              <a:gd name="connsiteY43" fmla="*/ 1559229 h 2344739"/>
              <a:gd name="connsiteX44" fmla="*/ 10580747 w 12192001"/>
              <a:gd name="connsiteY44" fmla="*/ 1568689 h 2344739"/>
              <a:gd name="connsiteX45" fmla="*/ 10546642 w 12192001"/>
              <a:gd name="connsiteY45" fmla="*/ 1598423 h 2344739"/>
              <a:gd name="connsiteX46" fmla="*/ 10528495 w 12192001"/>
              <a:gd name="connsiteY46" fmla="*/ 1596907 h 2344739"/>
              <a:gd name="connsiteX47" fmla="*/ 10525298 w 12192001"/>
              <a:gd name="connsiteY47" fmla="*/ 1596411 h 2344739"/>
              <a:gd name="connsiteX48" fmla="*/ 10513981 w 12192001"/>
              <a:gd name="connsiteY48" fmla="*/ 1599537 h 2344739"/>
              <a:gd name="connsiteX49" fmla="*/ 10490587 w 12192001"/>
              <a:gd name="connsiteY49" fmla="*/ 1594156 h 2344739"/>
              <a:gd name="connsiteX50" fmla="*/ 10470270 w 12192001"/>
              <a:gd name="connsiteY50" fmla="*/ 1601693 h 2344739"/>
              <a:gd name="connsiteX51" fmla="*/ 10375894 w 12192001"/>
              <a:gd name="connsiteY51" fmla="*/ 1644598 h 2344739"/>
              <a:gd name="connsiteX52" fmla="*/ 10318190 w 12192001"/>
              <a:gd name="connsiteY52" fmla="*/ 1666221 h 2344739"/>
              <a:gd name="connsiteX53" fmla="*/ 10294319 w 12192001"/>
              <a:gd name="connsiteY53" fmla="*/ 1668079 h 2344739"/>
              <a:gd name="connsiteX54" fmla="*/ 10262295 w 12192001"/>
              <a:gd name="connsiteY54" fmla="*/ 1674948 h 2344739"/>
              <a:gd name="connsiteX55" fmla="*/ 10204270 w 12192001"/>
              <a:gd name="connsiteY55" fmla="*/ 1682149 h 2344739"/>
              <a:gd name="connsiteX56" fmla="*/ 10176611 w 12192001"/>
              <a:gd name="connsiteY56" fmla="*/ 1692943 h 2344739"/>
              <a:gd name="connsiteX57" fmla="*/ 10163922 w 12192001"/>
              <a:gd name="connsiteY57" fmla="*/ 1693739 h 2344739"/>
              <a:gd name="connsiteX58" fmla="*/ 10155160 w 12192001"/>
              <a:gd name="connsiteY58" fmla="*/ 1707487 h 2344739"/>
              <a:gd name="connsiteX59" fmla="*/ 10117119 w 12192001"/>
              <a:gd name="connsiteY59" fmla="*/ 1731142 h 2344739"/>
              <a:gd name="connsiteX60" fmla="*/ 10100445 w 12192001"/>
              <a:gd name="connsiteY60" fmla="*/ 1742432 h 2344739"/>
              <a:gd name="connsiteX61" fmla="*/ 10082169 w 12192001"/>
              <a:gd name="connsiteY61" fmla="*/ 1743296 h 2344739"/>
              <a:gd name="connsiteX62" fmla="*/ 10039240 w 12192001"/>
              <a:gd name="connsiteY62" fmla="*/ 1741632 h 2344739"/>
              <a:gd name="connsiteX63" fmla="*/ 9960019 w 12192001"/>
              <a:gd name="connsiteY63" fmla="*/ 1757147 h 2344739"/>
              <a:gd name="connsiteX64" fmla="*/ 9847792 w 12192001"/>
              <a:gd name="connsiteY64" fmla="*/ 1763915 h 2344739"/>
              <a:gd name="connsiteX65" fmla="*/ 9728309 w 12192001"/>
              <a:gd name="connsiteY65" fmla="*/ 1784122 h 2344739"/>
              <a:gd name="connsiteX66" fmla="*/ 9584507 w 12192001"/>
              <a:gd name="connsiteY66" fmla="*/ 1795542 h 2344739"/>
              <a:gd name="connsiteX67" fmla="*/ 9343052 w 12192001"/>
              <a:gd name="connsiteY67" fmla="*/ 1841244 h 2344739"/>
              <a:gd name="connsiteX68" fmla="*/ 9231370 w 12192001"/>
              <a:gd name="connsiteY68" fmla="*/ 1893149 h 2344739"/>
              <a:gd name="connsiteX69" fmla="*/ 9194810 w 12192001"/>
              <a:gd name="connsiteY69" fmla="*/ 1903228 h 2344739"/>
              <a:gd name="connsiteX70" fmla="*/ 9189246 w 12192001"/>
              <a:gd name="connsiteY70" fmla="*/ 1912467 h 2344739"/>
              <a:gd name="connsiteX71" fmla="*/ 9151232 w 12192001"/>
              <a:gd name="connsiteY71" fmla="*/ 1923669 h 2344739"/>
              <a:gd name="connsiteX72" fmla="*/ 9150210 w 12192001"/>
              <a:gd name="connsiteY72" fmla="*/ 1922604 h 2344739"/>
              <a:gd name="connsiteX73" fmla="*/ 9137318 w 12192001"/>
              <a:gd name="connsiteY73" fmla="*/ 1920435 h 2344739"/>
              <a:gd name="connsiteX74" fmla="*/ 9113812 w 12192001"/>
              <a:gd name="connsiteY74" fmla="*/ 1919069 h 2344739"/>
              <a:gd name="connsiteX75" fmla="*/ 9053453 w 12192001"/>
              <a:gd name="connsiteY75" fmla="*/ 1910755 h 2344739"/>
              <a:gd name="connsiteX76" fmla="*/ 9005486 w 12192001"/>
              <a:gd name="connsiteY76" fmla="*/ 1914040 h 2344739"/>
              <a:gd name="connsiteX77" fmla="*/ 9005201 w 12192001"/>
              <a:gd name="connsiteY77" fmla="*/ 1913800 h 2344739"/>
              <a:gd name="connsiteX78" fmla="*/ 8996232 w 12192001"/>
              <a:gd name="connsiteY78" fmla="*/ 1915011 h 2344739"/>
              <a:gd name="connsiteX79" fmla="*/ 8990394 w 12192001"/>
              <a:gd name="connsiteY79" fmla="*/ 1917072 h 2344739"/>
              <a:gd name="connsiteX80" fmla="*/ 8974337 w 12192001"/>
              <a:gd name="connsiteY80" fmla="*/ 1920298 h 2344739"/>
              <a:gd name="connsiteX81" fmla="*/ 8968011 w 12192001"/>
              <a:gd name="connsiteY81" fmla="*/ 1919598 h 2344739"/>
              <a:gd name="connsiteX82" fmla="*/ 8963048 w 12192001"/>
              <a:gd name="connsiteY82" fmla="*/ 1917373 h 2344739"/>
              <a:gd name="connsiteX83" fmla="*/ 8928988 w 12192001"/>
              <a:gd name="connsiteY83" fmla="*/ 1914185 h 2344739"/>
              <a:gd name="connsiteX84" fmla="*/ 8752444 w 12192001"/>
              <a:gd name="connsiteY84" fmla="*/ 1933417 h 2344739"/>
              <a:gd name="connsiteX85" fmla="*/ 8707847 w 12192001"/>
              <a:gd name="connsiteY85" fmla="*/ 1935518 h 2344739"/>
              <a:gd name="connsiteX86" fmla="*/ 8596071 w 12192001"/>
              <a:gd name="connsiteY86" fmla="*/ 1944090 h 2344739"/>
              <a:gd name="connsiteX87" fmla="*/ 8525230 w 12192001"/>
              <a:gd name="connsiteY87" fmla="*/ 1929248 h 2344739"/>
              <a:gd name="connsiteX88" fmla="*/ 8510983 w 12192001"/>
              <a:gd name="connsiteY88" fmla="*/ 1935163 h 2344739"/>
              <a:gd name="connsiteX89" fmla="*/ 8506167 w 12192001"/>
              <a:gd name="connsiteY89" fmla="*/ 1938164 h 2344739"/>
              <a:gd name="connsiteX90" fmla="*/ 8497968 w 12192001"/>
              <a:gd name="connsiteY90" fmla="*/ 1940902 h 2344739"/>
              <a:gd name="connsiteX91" fmla="*/ 8497594 w 12192001"/>
              <a:gd name="connsiteY91" fmla="*/ 1940723 h 2344739"/>
              <a:gd name="connsiteX92" fmla="*/ 8490249 w 12192001"/>
              <a:gd name="connsiteY92" fmla="*/ 1943773 h 2344739"/>
              <a:gd name="connsiteX93" fmla="*/ 8367182 w 12192001"/>
              <a:gd name="connsiteY93" fmla="*/ 1957815 h 2344739"/>
              <a:gd name="connsiteX94" fmla="*/ 8353799 w 12192001"/>
              <a:gd name="connsiteY94" fmla="*/ 1958009 h 2344739"/>
              <a:gd name="connsiteX95" fmla="*/ 8352373 w 12192001"/>
              <a:gd name="connsiteY95" fmla="*/ 1957169 h 2344739"/>
              <a:gd name="connsiteX96" fmla="*/ 8320104 w 12192001"/>
              <a:gd name="connsiteY96" fmla="*/ 1974587 h 2344739"/>
              <a:gd name="connsiteX97" fmla="*/ 8314433 w 12192001"/>
              <a:gd name="connsiteY97" fmla="*/ 1974913 h 2344739"/>
              <a:gd name="connsiteX98" fmla="*/ 8295174 w 12192001"/>
              <a:gd name="connsiteY98" fmla="*/ 1988808 h 2344739"/>
              <a:gd name="connsiteX99" fmla="*/ 8284276 w 12192001"/>
              <a:gd name="connsiteY99" fmla="*/ 1994631 h 2344739"/>
              <a:gd name="connsiteX100" fmla="*/ 8283150 w 12192001"/>
              <a:gd name="connsiteY100" fmla="*/ 1999074 h 2344739"/>
              <a:gd name="connsiteX101" fmla="*/ 8266076 w 12192001"/>
              <a:gd name="connsiteY101" fmla="*/ 2006249 h 2344739"/>
              <a:gd name="connsiteX102" fmla="*/ 8263377 w 12192001"/>
              <a:gd name="connsiteY102" fmla="*/ 2006019 h 2344739"/>
              <a:gd name="connsiteX103" fmla="*/ 8252033 w 12192001"/>
              <a:gd name="connsiteY103" fmla="*/ 2015862 h 2344739"/>
              <a:gd name="connsiteX104" fmla="*/ 8245834 w 12192001"/>
              <a:gd name="connsiteY104" fmla="*/ 2028854 h 2344739"/>
              <a:gd name="connsiteX105" fmla="*/ 8090272 w 12192001"/>
              <a:gd name="connsiteY105" fmla="*/ 2075015 h 2344739"/>
              <a:gd name="connsiteX106" fmla="*/ 7905407 w 12192001"/>
              <a:gd name="connsiteY106" fmla="*/ 2116988 h 2344739"/>
              <a:gd name="connsiteX107" fmla="*/ 7718745 w 12192001"/>
              <a:gd name="connsiteY107" fmla="*/ 2142703 h 2344739"/>
              <a:gd name="connsiteX108" fmla="*/ 7614347 w 12192001"/>
              <a:gd name="connsiteY108" fmla="*/ 2139232 h 2344739"/>
              <a:gd name="connsiteX109" fmla="*/ 7527543 w 12192001"/>
              <a:gd name="connsiteY109" fmla="*/ 2145060 h 2344739"/>
              <a:gd name="connsiteX110" fmla="*/ 7519571 w 12192001"/>
              <a:gd name="connsiteY110" fmla="*/ 2147613 h 2344739"/>
              <a:gd name="connsiteX111" fmla="*/ 7507411 w 12192001"/>
              <a:gd name="connsiteY111" fmla="*/ 2148948 h 2344739"/>
              <a:gd name="connsiteX112" fmla="*/ 7507040 w 12192001"/>
              <a:gd name="connsiteY112" fmla="*/ 2148621 h 2344739"/>
              <a:gd name="connsiteX113" fmla="*/ 7495795 w 12192001"/>
              <a:gd name="connsiteY113" fmla="*/ 2150573 h 2344739"/>
              <a:gd name="connsiteX114" fmla="*/ 7405391 w 12192001"/>
              <a:gd name="connsiteY114" fmla="*/ 2142468 h 2344739"/>
              <a:gd name="connsiteX115" fmla="*/ 7312180 w 12192001"/>
              <a:gd name="connsiteY115" fmla="*/ 2132873 h 2344739"/>
              <a:gd name="connsiteX116" fmla="*/ 7310853 w 12192001"/>
              <a:gd name="connsiteY116" fmla="*/ 2131431 h 2344739"/>
              <a:gd name="connsiteX117" fmla="*/ 7218559 w 12192001"/>
              <a:gd name="connsiteY117" fmla="*/ 2156680 h 2344739"/>
              <a:gd name="connsiteX118" fmla="*/ 7201101 w 12192001"/>
              <a:gd name="connsiteY118" fmla="*/ 2161230 h 2344739"/>
              <a:gd name="connsiteX119" fmla="*/ 7197004 w 12192001"/>
              <a:gd name="connsiteY119" fmla="*/ 2166588 h 2344739"/>
              <a:gd name="connsiteX120" fmla="*/ 7170808 w 12192001"/>
              <a:gd name="connsiteY120" fmla="*/ 2171236 h 2344739"/>
              <a:gd name="connsiteX121" fmla="*/ 7096988 w 12192001"/>
              <a:gd name="connsiteY121" fmla="*/ 2183464 h 2344739"/>
              <a:gd name="connsiteX122" fmla="*/ 7018496 w 12192001"/>
              <a:gd name="connsiteY122" fmla="*/ 2183090 h 2344739"/>
              <a:gd name="connsiteX123" fmla="*/ 6904146 w 12192001"/>
              <a:gd name="connsiteY123" fmla="*/ 2212596 h 2344739"/>
              <a:gd name="connsiteX124" fmla="*/ 6708222 w 12192001"/>
              <a:gd name="connsiteY124" fmla="*/ 2240551 h 2344739"/>
              <a:gd name="connsiteX125" fmla="*/ 6549454 w 12192001"/>
              <a:gd name="connsiteY125" fmla="*/ 2269327 h 2344739"/>
              <a:gd name="connsiteX126" fmla="*/ 6317560 w 12192001"/>
              <a:gd name="connsiteY126" fmla="*/ 2316127 h 2344739"/>
              <a:gd name="connsiteX127" fmla="*/ 6168674 w 12192001"/>
              <a:gd name="connsiteY127" fmla="*/ 2318214 h 2344739"/>
              <a:gd name="connsiteX128" fmla="*/ 6073848 w 12192001"/>
              <a:gd name="connsiteY128" fmla="*/ 2338676 h 2344739"/>
              <a:gd name="connsiteX129" fmla="*/ 6068529 w 12192001"/>
              <a:gd name="connsiteY129" fmla="*/ 2337139 h 2344739"/>
              <a:gd name="connsiteX130" fmla="*/ 6048638 w 12192001"/>
              <a:gd name="connsiteY130" fmla="*/ 2337822 h 2344739"/>
              <a:gd name="connsiteX131" fmla="*/ 6041285 w 12192001"/>
              <a:gd name="connsiteY131" fmla="*/ 2329473 h 2344739"/>
              <a:gd name="connsiteX132" fmla="*/ 6010090 w 12192001"/>
              <a:gd name="connsiteY132" fmla="*/ 2324380 h 2344739"/>
              <a:gd name="connsiteX133" fmla="*/ 5957375 w 12192001"/>
              <a:gd name="connsiteY133" fmla="*/ 2328024 h 2344739"/>
              <a:gd name="connsiteX134" fmla="*/ 5758919 w 12192001"/>
              <a:gd name="connsiteY134" fmla="*/ 2343716 h 2344739"/>
              <a:gd name="connsiteX135" fmla="*/ 5626960 w 12192001"/>
              <a:gd name="connsiteY135" fmla="*/ 2344739 h 2344739"/>
              <a:gd name="connsiteX136" fmla="*/ 5470906 w 12192001"/>
              <a:gd name="connsiteY136" fmla="*/ 2330719 h 2344739"/>
              <a:gd name="connsiteX137" fmla="*/ 5432761 w 12192001"/>
              <a:gd name="connsiteY137" fmla="*/ 2319466 h 2344739"/>
              <a:gd name="connsiteX138" fmla="*/ 5381669 w 12192001"/>
              <a:gd name="connsiteY138" fmla="*/ 2301764 h 2344739"/>
              <a:gd name="connsiteX139" fmla="*/ 5261764 w 12192001"/>
              <a:gd name="connsiteY139" fmla="*/ 2281347 h 2344739"/>
              <a:gd name="connsiteX140" fmla="*/ 5222961 w 12192001"/>
              <a:gd name="connsiteY140" fmla="*/ 2270223 h 2344739"/>
              <a:gd name="connsiteX141" fmla="*/ 5174660 w 12192001"/>
              <a:gd name="connsiteY141" fmla="*/ 2267233 h 2344739"/>
              <a:gd name="connsiteX142" fmla="*/ 5156554 w 12192001"/>
              <a:gd name="connsiteY142" fmla="*/ 2260010 h 2344739"/>
              <a:gd name="connsiteX143" fmla="*/ 5142599 w 12192001"/>
              <a:gd name="connsiteY143" fmla="*/ 2256610 h 2344739"/>
              <a:gd name="connsiteX144" fmla="*/ 5139596 w 12192001"/>
              <a:gd name="connsiteY144" fmla="*/ 2254509 h 2344739"/>
              <a:gd name="connsiteX145" fmla="*/ 5121659 w 12192001"/>
              <a:gd name="connsiteY145" fmla="*/ 2243656 h 2344739"/>
              <a:gd name="connsiteX146" fmla="*/ 5065790 w 12192001"/>
              <a:gd name="connsiteY146" fmla="*/ 2250227 h 2344739"/>
              <a:gd name="connsiteX147" fmla="*/ 5011514 w 12192001"/>
              <a:gd name="connsiteY147" fmla="*/ 2233846 h 2344739"/>
              <a:gd name="connsiteX148" fmla="*/ 4840441 w 12192001"/>
              <a:gd name="connsiteY148" fmla="*/ 2209829 h 2344739"/>
              <a:gd name="connsiteX149" fmla="*/ 4762447 w 12192001"/>
              <a:gd name="connsiteY149" fmla="*/ 2182061 h 2344739"/>
              <a:gd name="connsiteX150" fmla="*/ 4723186 w 12192001"/>
              <a:gd name="connsiteY150" fmla="*/ 2173047 h 2344739"/>
              <a:gd name="connsiteX151" fmla="*/ 4721176 w 12192001"/>
              <a:gd name="connsiteY151" fmla="*/ 2172298 h 2344739"/>
              <a:gd name="connsiteX152" fmla="*/ 4722111 w 12192001"/>
              <a:gd name="connsiteY152" fmla="*/ 2172087 h 2344739"/>
              <a:gd name="connsiteX153" fmla="*/ 4717202 w 12192001"/>
              <a:gd name="connsiteY153" fmla="*/ 2170817 h 2344739"/>
              <a:gd name="connsiteX154" fmla="*/ 4721176 w 12192001"/>
              <a:gd name="connsiteY154" fmla="*/ 2172298 h 2344739"/>
              <a:gd name="connsiteX155" fmla="*/ 4715526 w 12192001"/>
              <a:gd name="connsiteY155" fmla="*/ 2173573 h 2344739"/>
              <a:gd name="connsiteX156" fmla="*/ 4515814 w 12192001"/>
              <a:gd name="connsiteY156" fmla="*/ 2163671 h 2344739"/>
              <a:gd name="connsiteX157" fmla="*/ 4428543 w 12192001"/>
              <a:gd name="connsiteY157" fmla="*/ 2153020 h 2344739"/>
              <a:gd name="connsiteX158" fmla="*/ 4362875 w 12192001"/>
              <a:gd name="connsiteY158" fmla="*/ 2151674 h 2344739"/>
              <a:gd name="connsiteX159" fmla="*/ 4316966 w 12192001"/>
              <a:gd name="connsiteY159" fmla="*/ 2158289 h 2344739"/>
              <a:gd name="connsiteX160" fmla="*/ 4315110 w 12192001"/>
              <a:gd name="connsiteY160" fmla="*/ 2156948 h 2344739"/>
              <a:gd name="connsiteX161" fmla="*/ 4295144 w 12192001"/>
              <a:gd name="connsiteY161" fmla="*/ 2155069 h 2344739"/>
              <a:gd name="connsiteX162" fmla="*/ 4290064 w 12192001"/>
              <a:gd name="connsiteY162" fmla="*/ 2157986 h 2344739"/>
              <a:gd name="connsiteX163" fmla="*/ 4276142 w 12192001"/>
              <a:gd name="connsiteY163" fmla="*/ 2157740 h 2344739"/>
              <a:gd name="connsiteX164" fmla="*/ 4248117 w 12192001"/>
              <a:gd name="connsiteY164" fmla="*/ 2160064 h 2344739"/>
              <a:gd name="connsiteX165" fmla="*/ 4202051 w 12192001"/>
              <a:gd name="connsiteY165" fmla="*/ 2157269 h 2344739"/>
              <a:gd name="connsiteX166" fmla="*/ 4201745 w 12192001"/>
              <a:gd name="connsiteY166" fmla="*/ 2156010 h 2344739"/>
              <a:gd name="connsiteX167" fmla="*/ 4191248 w 12192001"/>
              <a:gd name="connsiteY167" fmla="*/ 2150376 h 2344739"/>
              <a:gd name="connsiteX168" fmla="*/ 4142745 w 12192001"/>
              <a:gd name="connsiteY168" fmla="*/ 2134511 h 2344739"/>
              <a:gd name="connsiteX169" fmla="*/ 4083097 w 12192001"/>
              <a:gd name="connsiteY169" fmla="*/ 2107978 h 2344739"/>
              <a:gd name="connsiteX170" fmla="*/ 4074546 w 12192001"/>
              <a:gd name="connsiteY170" fmla="*/ 2107143 h 2344739"/>
              <a:gd name="connsiteX171" fmla="*/ 4074427 w 12192001"/>
              <a:gd name="connsiteY171" fmla="*/ 2106844 h 2344739"/>
              <a:gd name="connsiteX172" fmla="*/ 4065510 w 12192001"/>
              <a:gd name="connsiteY172" fmla="*/ 2105400 h 2344739"/>
              <a:gd name="connsiteX173" fmla="*/ 4058954 w 12192001"/>
              <a:gd name="connsiteY173" fmla="*/ 2105618 h 2344739"/>
              <a:gd name="connsiteX174" fmla="*/ 4042364 w 12192001"/>
              <a:gd name="connsiteY174" fmla="*/ 2103997 h 2344739"/>
              <a:gd name="connsiteX175" fmla="*/ 4036997 w 12192001"/>
              <a:gd name="connsiteY175" fmla="*/ 2101563 h 2344739"/>
              <a:gd name="connsiteX176" fmla="*/ 4035363 w 12192001"/>
              <a:gd name="connsiteY176" fmla="*/ 2097896 h 2344739"/>
              <a:gd name="connsiteX177" fmla="*/ 4033778 w 12192001"/>
              <a:gd name="connsiteY177" fmla="*/ 2098131 h 2344739"/>
              <a:gd name="connsiteX178" fmla="*/ 4004538 w 12192001"/>
              <a:gd name="connsiteY178" fmla="*/ 2085563 h 2344739"/>
              <a:gd name="connsiteX179" fmla="*/ 3936846 w 12192001"/>
              <a:gd name="connsiteY179" fmla="*/ 2068106 h 2344739"/>
              <a:gd name="connsiteX180" fmla="*/ 3897275 w 12192001"/>
              <a:gd name="connsiteY180" fmla="*/ 2062451 h 2344739"/>
              <a:gd name="connsiteX181" fmla="*/ 3789760 w 12192001"/>
              <a:gd name="connsiteY181" fmla="*/ 2042213 h 2344739"/>
              <a:gd name="connsiteX182" fmla="*/ 3682513 w 12192001"/>
              <a:gd name="connsiteY182" fmla="*/ 2018290 h 2344739"/>
              <a:gd name="connsiteX183" fmla="*/ 3610035 w 12192001"/>
              <a:gd name="connsiteY183" fmla="*/ 1986019 h 2344739"/>
              <a:gd name="connsiteX184" fmla="*/ 3603855 w 12192001"/>
              <a:gd name="connsiteY184" fmla="*/ 1987381 h 2344739"/>
              <a:gd name="connsiteX185" fmla="*/ 3594736 w 12192001"/>
              <a:gd name="connsiteY185" fmla="*/ 1987545 h 2344739"/>
              <a:gd name="connsiteX186" fmla="*/ 3594501 w 12192001"/>
              <a:gd name="connsiteY186" fmla="*/ 1987276 h 2344739"/>
              <a:gd name="connsiteX187" fmla="*/ 3585978 w 12192001"/>
              <a:gd name="connsiteY187" fmla="*/ 1987966 h 2344739"/>
              <a:gd name="connsiteX188" fmla="*/ 3536135 w 12192001"/>
              <a:gd name="connsiteY188" fmla="*/ 1978267 h 2344739"/>
              <a:gd name="connsiteX189" fmla="*/ 3473223 w 12192001"/>
              <a:gd name="connsiteY189" fmla="*/ 1974606 h 2344739"/>
              <a:gd name="connsiteX190" fmla="*/ 3400728 w 12192001"/>
              <a:gd name="connsiteY190" fmla="*/ 1962558 h 2344739"/>
              <a:gd name="connsiteX191" fmla="*/ 3363888 w 12192001"/>
              <a:gd name="connsiteY191" fmla="*/ 1979510 h 2344739"/>
              <a:gd name="connsiteX192" fmla="*/ 3344026 w 12192001"/>
              <a:gd name="connsiteY192" fmla="*/ 1981192 h 2344739"/>
              <a:gd name="connsiteX193" fmla="*/ 3341698 w 12192001"/>
              <a:gd name="connsiteY193" fmla="*/ 1980217 h 2344739"/>
              <a:gd name="connsiteX194" fmla="*/ 3262356 w 12192001"/>
              <a:gd name="connsiteY194" fmla="*/ 1986094 h 2344739"/>
              <a:gd name="connsiteX195" fmla="*/ 3142556 w 12192001"/>
              <a:gd name="connsiteY195" fmla="*/ 1993869 h 2344739"/>
              <a:gd name="connsiteX196" fmla="*/ 3030291 w 12192001"/>
              <a:gd name="connsiteY196" fmla="*/ 1996512 h 2344739"/>
              <a:gd name="connsiteX197" fmla="*/ 2781569 w 12192001"/>
              <a:gd name="connsiteY197" fmla="*/ 2018333 h 2344739"/>
              <a:gd name="connsiteX198" fmla="*/ 2646527 w 12192001"/>
              <a:gd name="connsiteY198" fmla="*/ 2028869 h 2344739"/>
              <a:gd name="connsiteX199" fmla="*/ 2568028 w 12192001"/>
              <a:gd name="connsiteY199" fmla="*/ 2002628 h 2344739"/>
              <a:gd name="connsiteX200" fmla="*/ 2443255 w 12192001"/>
              <a:gd name="connsiteY200" fmla="*/ 2016529 h 2344739"/>
              <a:gd name="connsiteX201" fmla="*/ 2315112 w 12192001"/>
              <a:gd name="connsiteY201" fmla="*/ 2024996 h 2344739"/>
              <a:gd name="connsiteX202" fmla="*/ 2208578 w 12192001"/>
              <a:gd name="connsiteY202" fmla="*/ 2019763 h 2344739"/>
              <a:gd name="connsiteX203" fmla="*/ 2094665 w 12192001"/>
              <a:gd name="connsiteY203" fmla="*/ 2003052 h 2344739"/>
              <a:gd name="connsiteX204" fmla="*/ 1997356 w 12192001"/>
              <a:gd name="connsiteY204" fmla="*/ 1995032 h 2344739"/>
              <a:gd name="connsiteX205" fmla="*/ 1928172 w 12192001"/>
              <a:gd name="connsiteY205" fmla="*/ 2016977 h 2344739"/>
              <a:gd name="connsiteX206" fmla="*/ 1921650 w 12192001"/>
              <a:gd name="connsiteY206" fmla="*/ 2012146 h 2344739"/>
              <a:gd name="connsiteX207" fmla="*/ 1873080 w 12192001"/>
              <a:gd name="connsiteY207" fmla="*/ 2013741 h 2344739"/>
              <a:gd name="connsiteX208" fmla="*/ 1786655 w 12192001"/>
              <a:gd name="connsiteY208" fmla="*/ 2041363 h 2344739"/>
              <a:gd name="connsiteX209" fmla="*/ 1738204 w 12192001"/>
              <a:gd name="connsiteY209" fmla="*/ 2036312 h 2344739"/>
              <a:gd name="connsiteX210" fmla="*/ 1675071 w 12192001"/>
              <a:gd name="connsiteY210" fmla="*/ 2019963 h 2344739"/>
              <a:gd name="connsiteX211" fmla="*/ 1608669 w 12192001"/>
              <a:gd name="connsiteY211" fmla="*/ 2013066 h 2344739"/>
              <a:gd name="connsiteX212" fmla="*/ 1496110 w 12192001"/>
              <a:gd name="connsiteY212" fmla="*/ 1987476 h 2344739"/>
              <a:gd name="connsiteX213" fmla="*/ 1149979 w 12192001"/>
              <a:gd name="connsiteY213" fmla="*/ 1938041 h 2344739"/>
              <a:gd name="connsiteX214" fmla="*/ 858269 w 12192001"/>
              <a:gd name="connsiteY214" fmla="*/ 1928608 h 2344739"/>
              <a:gd name="connsiteX215" fmla="*/ 837540 w 12192001"/>
              <a:gd name="connsiteY215" fmla="*/ 1929821 h 2344739"/>
              <a:gd name="connsiteX216" fmla="*/ 816809 w 12192001"/>
              <a:gd name="connsiteY216" fmla="*/ 1927857 h 2344739"/>
              <a:gd name="connsiteX217" fmla="*/ 811506 w 12192001"/>
              <a:gd name="connsiteY217" fmla="*/ 1930751 h 2344739"/>
              <a:gd name="connsiteX218" fmla="*/ 797041 w 12192001"/>
              <a:gd name="connsiteY218" fmla="*/ 1930446 h 2344739"/>
              <a:gd name="connsiteX219" fmla="*/ 767901 w 12192001"/>
              <a:gd name="connsiteY219" fmla="*/ 1932653 h 2344739"/>
              <a:gd name="connsiteX220" fmla="*/ 763053 w 12192001"/>
              <a:gd name="connsiteY220" fmla="*/ 1930432 h 2344739"/>
              <a:gd name="connsiteX221" fmla="*/ 720047 w 12192001"/>
              <a:gd name="connsiteY221" fmla="*/ 1929661 h 2344739"/>
              <a:gd name="connsiteX222" fmla="*/ 719742 w 12192001"/>
              <a:gd name="connsiteY222" fmla="*/ 1928399 h 2344739"/>
              <a:gd name="connsiteX223" fmla="*/ 708875 w 12192001"/>
              <a:gd name="connsiteY223" fmla="*/ 1922722 h 2344739"/>
              <a:gd name="connsiteX224" fmla="*/ 596792 w 12192001"/>
              <a:gd name="connsiteY224" fmla="*/ 1879864 h 2344739"/>
              <a:gd name="connsiteX225" fmla="*/ 578535 w 12192001"/>
              <a:gd name="connsiteY225" fmla="*/ 1877212 h 2344739"/>
              <a:gd name="connsiteX226" fmla="*/ 571717 w 12192001"/>
              <a:gd name="connsiteY226" fmla="*/ 1877401 h 2344739"/>
              <a:gd name="connsiteX227" fmla="*/ 445099 w 12192001"/>
              <a:gd name="connsiteY227" fmla="*/ 1839371 h 2344739"/>
              <a:gd name="connsiteX228" fmla="*/ 404015 w 12192001"/>
              <a:gd name="connsiteY228" fmla="*/ 1833548 h 2344739"/>
              <a:gd name="connsiteX229" fmla="*/ 292435 w 12192001"/>
              <a:gd name="connsiteY229" fmla="*/ 1812852 h 2344739"/>
              <a:gd name="connsiteX230" fmla="*/ 118381 w 12192001"/>
              <a:gd name="connsiteY230" fmla="*/ 1761047 h 2344739"/>
              <a:gd name="connsiteX231" fmla="*/ 15526 w 12192001"/>
              <a:gd name="connsiteY231" fmla="*/ 1758191 h 2344739"/>
              <a:gd name="connsiteX232" fmla="*/ 2 w 12192001"/>
              <a:gd name="connsiteY232" fmla="*/ 1752722 h 2344739"/>
              <a:gd name="connsiteX233" fmla="*/ 1 w 12192001"/>
              <a:gd name="connsiteY233" fmla="*/ 762497 h 2344739"/>
              <a:gd name="connsiteX234" fmla="*/ 0 w 12192001"/>
              <a:gd name="connsiteY234" fmla="*/ 762497 h 2344739"/>
              <a:gd name="connsiteX235" fmla="*/ 0 w 12192001"/>
              <a:gd name="connsiteY235" fmla="*/ 222213 h 2344739"/>
              <a:gd name="connsiteX236" fmla="*/ 0 w 12192001"/>
              <a:gd name="connsiteY23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309326 w 12192001"/>
              <a:gd name="connsiteY26" fmla="*/ 1274846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415912 w 12192001"/>
              <a:gd name="connsiteY26" fmla="*/ 1173869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306392 w 12192001"/>
              <a:gd name="connsiteY25" fmla="*/ 1272239 h 2344739"/>
              <a:gd name="connsiteX26" fmla="*/ 11522499 w 12192001"/>
              <a:gd name="connsiteY26" fmla="*/ 1207528 h 2344739"/>
              <a:gd name="connsiteX27" fmla="*/ 11245526 w 12192001"/>
              <a:gd name="connsiteY27" fmla="*/ 1274060 h 2344739"/>
              <a:gd name="connsiteX28" fmla="*/ 11227161 w 12192001"/>
              <a:gd name="connsiteY28" fmla="*/ 1276236 h 2344739"/>
              <a:gd name="connsiteX29" fmla="*/ 11216939 w 12192001"/>
              <a:gd name="connsiteY29" fmla="*/ 1275961 h 2344739"/>
              <a:gd name="connsiteX30" fmla="*/ 11216036 w 12192001"/>
              <a:gd name="connsiteY30" fmla="*/ 1275018 h 2344739"/>
              <a:gd name="connsiteX31" fmla="*/ 11187737 w 12192001"/>
              <a:gd name="connsiteY31" fmla="*/ 1292383 h 2344739"/>
              <a:gd name="connsiteX32" fmla="*/ 11183353 w 12192001"/>
              <a:gd name="connsiteY32" fmla="*/ 1292525 h 2344739"/>
              <a:gd name="connsiteX33" fmla="*/ 11165706 w 12192001"/>
              <a:gd name="connsiteY33" fmla="*/ 1306612 h 2344739"/>
              <a:gd name="connsiteX34" fmla="*/ 11156163 w 12192001"/>
              <a:gd name="connsiteY34" fmla="*/ 1312414 h 2344739"/>
              <a:gd name="connsiteX35" fmla="*/ 11154348 w 12192001"/>
              <a:gd name="connsiteY35" fmla="*/ 1317097 h 2344739"/>
              <a:gd name="connsiteX36" fmla="*/ 11139813 w 12192001"/>
              <a:gd name="connsiteY36" fmla="*/ 1324115 h 2344739"/>
              <a:gd name="connsiteX37" fmla="*/ 11137813 w 12192001"/>
              <a:gd name="connsiteY37" fmla="*/ 1323772 h 2344739"/>
              <a:gd name="connsiteX38" fmla="*/ 11127060 w 12192001"/>
              <a:gd name="connsiteY38" fmla="*/ 1333832 h 2344739"/>
              <a:gd name="connsiteX39" fmla="*/ 11119543 w 12192001"/>
              <a:gd name="connsiteY39" fmla="*/ 1347424 h 2344739"/>
              <a:gd name="connsiteX40" fmla="*/ 10893535 w 12192001"/>
              <a:gd name="connsiteY40" fmla="*/ 1473399 h 2344739"/>
              <a:gd name="connsiteX41" fmla="*/ 10772152 w 12192001"/>
              <a:gd name="connsiteY41" fmla="*/ 1523191 h 2344739"/>
              <a:gd name="connsiteX42" fmla="*/ 10626520 w 12192001"/>
              <a:gd name="connsiteY42" fmla="*/ 1559229 h 2344739"/>
              <a:gd name="connsiteX43" fmla="*/ 10580747 w 12192001"/>
              <a:gd name="connsiteY43" fmla="*/ 1568689 h 2344739"/>
              <a:gd name="connsiteX44" fmla="*/ 10546642 w 12192001"/>
              <a:gd name="connsiteY44" fmla="*/ 1598423 h 2344739"/>
              <a:gd name="connsiteX45" fmla="*/ 10528495 w 12192001"/>
              <a:gd name="connsiteY45" fmla="*/ 1596907 h 2344739"/>
              <a:gd name="connsiteX46" fmla="*/ 10525298 w 12192001"/>
              <a:gd name="connsiteY46" fmla="*/ 1596411 h 2344739"/>
              <a:gd name="connsiteX47" fmla="*/ 10513981 w 12192001"/>
              <a:gd name="connsiteY47" fmla="*/ 1599537 h 2344739"/>
              <a:gd name="connsiteX48" fmla="*/ 10490587 w 12192001"/>
              <a:gd name="connsiteY48" fmla="*/ 1594156 h 2344739"/>
              <a:gd name="connsiteX49" fmla="*/ 10470270 w 12192001"/>
              <a:gd name="connsiteY49" fmla="*/ 1601693 h 2344739"/>
              <a:gd name="connsiteX50" fmla="*/ 10375894 w 12192001"/>
              <a:gd name="connsiteY50" fmla="*/ 1644598 h 2344739"/>
              <a:gd name="connsiteX51" fmla="*/ 10318190 w 12192001"/>
              <a:gd name="connsiteY51" fmla="*/ 1666221 h 2344739"/>
              <a:gd name="connsiteX52" fmla="*/ 10294319 w 12192001"/>
              <a:gd name="connsiteY52" fmla="*/ 1668079 h 2344739"/>
              <a:gd name="connsiteX53" fmla="*/ 10262295 w 12192001"/>
              <a:gd name="connsiteY53" fmla="*/ 1674948 h 2344739"/>
              <a:gd name="connsiteX54" fmla="*/ 10204270 w 12192001"/>
              <a:gd name="connsiteY54" fmla="*/ 1682149 h 2344739"/>
              <a:gd name="connsiteX55" fmla="*/ 10176611 w 12192001"/>
              <a:gd name="connsiteY55" fmla="*/ 1692943 h 2344739"/>
              <a:gd name="connsiteX56" fmla="*/ 10163922 w 12192001"/>
              <a:gd name="connsiteY56" fmla="*/ 1693739 h 2344739"/>
              <a:gd name="connsiteX57" fmla="*/ 10155160 w 12192001"/>
              <a:gd name="connsiteY57" fmla="*/ 1707487 h 2344739"/>
              <a:gd name="connsiteX58" fmla="*/ 10117119 w 12192001"/>
              <a:gd name="connsiteY58" fmla="*/ 1731142 h 2344739"/>
              <a:gd name="connsiteX59" fmla="*/ 10100445 w 12192001"/>
              <a:gd name="connsiteY59" fmla="*/ 1742432 h 2344739"/>
              <a:gd name="connsiteX60" fmla="*/ 10082169 w 12192001"/>
              <a:gd name="connsiteY60" fmla="*/ 1743296 h 2344739"/>
              <a:gd name="connsiteX61" fmla="*/ 10039240 w 12192001"/>
              <a:gd name="connsiteY61" fmla="*/ 1741632 h 2344739"/>
              <a:gd name="connsiteX62" fmla="*/ 9960019 w 12192001"/>
              <a:gd name="connsiteY62" fmla="*/ 1757147 h 2344739"/>
              <a:gd name="connsiteX63" fmla="*/ 9847792 w 12192001"/>
              <a:gd name="connsiteY63" fmla="*/ 1763915 h 2344739"/>
              <a:gd name="connsiteX64" fmla="*/ 9728309 w 12192001"/>
              <a:gd name="connsiteY64" fmla="*/ 1784122 h 2344739"/>
              <a:gd name="connsiteX65" fmla="*/ 9584507 w 12192001"/>
              <a:gd name="connsiteY65" fmla="*/ 1795542 h 2344739"/>
              <a:gd name="connsiteX66" fmla="*/ 9343052 w 12192001"/>
              <a:gd name="connsiteY66" fmla="*/ 1841244 h 2344739"/>
              <a:gd name="connsiteX67" fmla="*/ 9231370 w 12192001"/>
              <a:gd name="connsiteY67" fmla="*/ 1893149 h 2344739"/>
              <a:gd name="connsiteX68" fmla="*/ 9194810 w 12192001"/>
              <a:gd name="connsiteY68" fmla="*/ 1903228 h 2344739"/>
              <a:gd name="connsiteX69" fmla="*/ 9189246 w 12192001"/>
              <a:gd name="connsiteY69" fmla="*/ 1912467 h 2344739"/>
              <a:gd name="connsiteX70" fmla="*/ 9151232 w 12192001"/>
              <a:gd name="connsiteY70" fmla="*/ 1923669 h 2344739"/>
              <a:gd name="connsiteX71" fmla="*/ 9150210 w 12192001"/>
              <a:gd name="connsiteY71" fmla="*/ 1922604 h 2344739"/>
              <a:gd name="connsiteX72" fmla="*/ 9137318 w 12192001"/>
              <a:gd name="connsiteY72" fmla="*/ 1920435 h 2344739"/>
              <a:gd name="connsiteX73" fmla="*/ 9113812 w 12192001"/>
              <a:gd name="connsiteY73" fmla="*/ 1919069 h 2344739"/>
              <a:gd name="connsiteX74" fmla="*/ 9053453 w 12192001"/>
              <a:gd name="connsiteY74" fmla="*/ 1910755 h 2344739"/>
              <a:gd name="connsiteX75" fmla="*/ 9005486 w 12192001"/>
              <a:gd name="connsiteY75" fmla="*/ 1914040 h 2344739"/>
              <a:gd name="connsiteX76" fmla="*/ 9005201 w 12192001"/>
              <a:gd name="connsiteY76" fmla="*/ 1913800 h 2344739"/>
              <a:gd name="connsiteX77" fmla="*/ 8996232 w 12192001"/>
              <a:gd name="connsiteY77" fmla="*/ 1915011 h 2344739"/>
              <a:gd name="connsiteX78" fmla="*/ 8990394 w 12192001"/>
              <a:gd name="connsiteY78" fmla="*/ 1917072 h 2344739"/>
              <a:gd name="connsiteX79" fmla="*/ 8974337 w 12192001"/>
              <a:gd name="connsiteY79" fmla="*/ 1920298 h 2344739"/>
              <a:gd name="connsiteX80" fmla="*/ 8968011 w 12192001"/>
              <a:gd name="connsiteY80" fmla="*/ 1919598 h 2344739"/>
              <a:gd name="connsiteX81" fmla="*/ 8963048 w 12192001"/>
              <a:gd name="connsiteY81" fmla="*/ 1917373 h 2344739"/>
              <a:gd name="connsiteX82" fmla="*/ 8928988 w 12192001"/>
              <a:gd name="connsiteY82" fmla="*/ 1914185 h 2344739"/>
              <a:gd name="connsiteX83" fmla="*/ 8752444 w 12192001"/>
              <a:gd name="connsiteY83" fmla="*/ 1933417 h 2344739"/>
              <a:gd name="connsiteX84" fmla="*/ 8707847 w 12192001"/>
              <a:gd name="connsiteY84" fmla="*/ 1935518 h 2344739"/>
              <a:gd name="connsiteX85" fmla="*/ 8596071 w 12192001"/>
              <a:gd name="connsiteY85" fmla="*/ 1944090 h 2344739"/>
              <a:gd name="connsiteX86" fmla="*/ 8525230 w 12192001"/>
              <a:gd name="connsiteY86" fmla="*/ 1929248 h 2344739"/>
              <a:gd name="connsiteX87" fmla="*/ 8510983 w 12192001"/>
              <a:gd name="connsiteY87" fmla="*/ 1935163 h 2344739"/>
              <a:gd name="connsiteX88" fmla="*/ 8506167 w 12192001"/>
              <a:gd name="connsiteY88" fmla="*/ 1938164 h 2344739"/>
              <a:gd name="connsiteX89" fmla="*/ 8497968 w 12192001"/>
              <a:gd name="connsiteY89" fmla="*/ 1940902 h 2344739"/>
              <a:gd name="connsiteX90" fmla="*/ 8497594 w 12192001"/>
              <a:gd name="connsiteY90" fmla="*/ 1940723 h 2344739"/>
              <a:gd name="connsiteX91" fmla="*/ 8490249 w 12192001"/>
              <a:gd name="connsiteY91" fmla="*/ 1943773 h 2344739"/>
              <a:gd name="connsiteX92" fmla="*/ 8367182 w 12192001"/>
              <a:gd name="connsiteY92" fmla="*/ 1957815 h 2344739"/>
              <a:gd name="connsiteX93" fmla="*/ 8353799 w 12192001"/>
              <a:gd name="connsiteY93" fmla="*/ 1958009 h 2344739"/>
              <a:gd name="connsiteX94" fmla="*/ 8352373 w 12192001"/>
              <a:gd name="connsiteY94" fmla="*/ 1957169 h 2344739"/>
              <a:gd name="connsiteX95" fmla="*/ 8320104 w 12192001"/>
              <a:gd name="connsiteY95" fmla="*/ 1974587 h 2344739"/>
              <a:gd name="connsiteX96" fmla="*/ 8314433 w 12192001"/>
              <a:gd name="connsiteY96" fmla="*/ 1974913 h 2344739"/>
              <a:gd name="connsiteX97" fmla="*/ 8295174 w 12192001"/>
              <a:gd name="connsiteY97" fmla="*/ 1988808 h 2344739"/>
              <a:gd name="connsiteX98" fmla="*/ 8284276 w 12192001"/>
              <a:gd name="connsiteY98" fmla="*/ 1994631 h 2344739"/>
              <a:gd name="connsiteX99" fmla="*/ 8283150 w 12192001"/>
              <a:gd name="connsiteY99" fmla="*/ 1999074 h 2344739"/>
              <a:gd name="connsiteX100" fmla="*/ 8266076 w 12192001"/>
              <a:gd name="connsiteY100" fmla="*/ 2006249 h 2344739"/>
              <a:gd name="connsiteX101" fmla="*/ 8263377 w 12192001"/>
              <a:gd name="connsiteY101" fmla="*/ 2006019 h 2344739"/>
              <a:gd name="connsiteX102" fmla="*/ 8252033 w 12192001"/>
              <a:gd name="connsiteY102" fmla="*/ 2015862 h 2344739"/>
              <a:gd name="connsiteX103" fmla="*/ 8245834 w 12192001"/>
              <a:gd name="connsiteY103" fmla="*/ 2028854 h 2344739"/>
              <a:gd name="connsiteX104" fmla="*/ 8090272 w 12192001"/>
              <a:gd name="connsiteY104" fmla="*/ 2075015 h 2344739"/>
              <a:gd name="connsiteX105" fmla="*/ 7905407 w 12192001"/>
              <a:gd name="connsiteY105" fmla="*/ 2116988 h 2344739"/>
              <a:gd name="connsiteX106" fmla="*/ 7718745 w 12192001"/>
              <a:gd name="connsiteY106" fmla="*/ 2142703 h 2344739"/>
              <a:gd name="connsiteX107" fmla="*/ 7614347 w 12192001"/>
              <a:gd name="connsiteY107" fmla="*/ 2139232 h 2344739"/>
              <a:gd name="connsiteX108" fmla="*/ 7527543 w 12192001"/>
              <a:gd name="connsiteY108" fmla="*/ 2145060 h 2344739"/>
              <a:gd name="connsiteX109" fmla="*/ 7519571 w 12192001"/>
              <a:gd name="connsiteY109" fmla="*/ 2147613 h 2344739"/>
              <a:gd name="connsiteX110" fmla="*/ 7507411 w 12192001"/>
              <a:gd name="connsiteY110" fmla="*/ 2148948 h 2344739"/>
              <a:gd name="connsiteX111" fmla="*/ 7507040 w 12192001"/>
              <a:gd name="connsiteY111" fmla="*/ 2148621 h 2344739"/>
              <a:gd name="connsiteX112" fmla="*/ 7495795 w 12192001"/>
              <a:gd name="connsiteY112" fmla="*/ 2150573 h 2344739"/>
              <a:gd name="connsiteX113" fmla="*/ 7405391 w 12192001"/>
              <a:gd name="connsiteY113" fmla="*/ 2142468 h 2344739"/>
              <a:gd name="connsiteX114" fmla="*/ 7312180 w 12192001"/>
              <a:gd name="connsiteY114" fmla="*/ 2132873 h 2344739"/>
              <a:gd name="connsiteX115" fmla="*/ 7310853 w 12192001"/>
              <a:gd name="connsiteY115" fmla="*/ 2131431 h 2344739"/>
              <a:gd name="connsiteX116" fmla="*/ 7218559 w 12192001"/>
              <a:gd name="connsiteY116" fmla="*/ 2156680 h 2344739"/>
              <a:gd name="connsiteX117" fmla="*/ 7201101 w 12192001"/>
              <a:gd name="connsiteY117" fmla="*/ 2161230 h 2344739"/>
              <a:gd name="connsiteX118" fmla="*/ 7197004 w 12192001"/>
              <a:gd name="connsiteY118" fmla="*/ 2166588 h 2344739"/>
              <a:gd name="connsiteX119" fmla="*/ 7170808 w 12192001"/>
              <a:gd name="connsiteY119" fmla="*/ 2171236 h 2344739"/>
              <a:gd name="connsiteX120" fmla="*/ 7096988 w 12192001"/>
              <a:gd name="connsiteY120" fmla="*/ 2183464 h 2344739"/>
              <a:gd name="connsiteX121" fmla="*/ 7018496 w 12192001"/>
              <a:gd name="connsiteY121" fmla="*/ 2183090 h 2344739"/>
              <a:gd name="connsiteX122" fmla="*/ 6904146 w 12192001"/>
              <a:gd name="connsiteY122" fmla="*/ 2212596 h 2344739"/>
              <a:gd name="connsiteX123" fmla="*/ 6708222 w 12192001"/>
              <a:gd name="connsiteY123" fmla="*/ 2240551 h 2344739"/>
              <a:gd name="connsiteX124" fmla="*/ 6549454 w 12192001"/>
              <a:gd name="connsiteY124" fmla="*/ 2269327 h 2344739"/>
              <a:gd name="connsiteX125" fmla="*/ 6317560 w 12192001"/>
              <a:gd name="connsiteY125" fmla="*/ 2316127 h 2344739"/>
              <a:gd name="connsiteX126" fmla="*/ 6168674 w 12192001"/>
              <a:gd name="connsiteY126" fmla="*/ 2318214 h 2344739"/>
              <a:gd name="connsiteX127" fmla="*/ 6073848 w 12192001"/>
              <a:gd name="connsiteY127" fmla="*/ 2338676 h 2344739"/>
              <a:gd name="connsiteX128" fmla="*/ 6068529 w 12192001"/>
              <a:gd name="connsiteY128" fmla="*/ 2337139 h 2344739"/>
              <a:gd name="connsiteX129" fmla="*/ 6048638 w 12192001"/>
              <a:gd name="connsiteY129" fmla="*/ 2337822 h 2344739"/>
              <a:gd name="connsiteX130" fmla="*/ 6041285 w 12192001"/>
              <a:gd name="connsiteY130" fmla="*/ 2329473 h 2344739"/>
              <a:gd name="connsiteX131" fmla="*/ 6010090 w 12192001"/>
              <a:gd name="connsiteY131" fmla="*/ 2324380 h 2344739"/>
              <a:gd name="connsiteX132" fmla="*/ 5957375 w 12192001"/>
              <a:gd name="connsiteY132" fmla="*/ 2328024 h 2344739"/>
              <a:gd name="connsiteX133" fmla="*/ 5758919 w 12192001"/>
              <a:gd name="connsiteY133" fmla="*/ 2343716 h 2344739"/>
              <a:gd name="connsiteX134" fmla="*/ 5626960 w 12192001"/>
              <a:gd name="connsiteY134" fmla="*/ 2344739 h 2344739"/>
              <a:gd name="connsiteX135" fmla="*/ 5470906 w 12192001"/>
              <a:gd name="connsiteY135" fmla="*/ 2330719 h 2344739"/>
              <a:gd name="connsiteX136" fmla="*/ 5432761 w 12192001"/>
              <a:gd name="connsiteY136" fmla="*/ 2319466 h 2344739"/>
              <a:gd name="connsiteX137" fmla="*/ 5381669 w 12192001"/>
              <a:gd name="connsiteY137" fmla="*/ 2301764 h 2344739"/>
              <a:gd name="connsiteX138" fmla="*/ 5261764 w 12192001"/>
              <a:gd name="connsiteY138" fmla="*/ 2281347 h 2344739"/>
              <a:gd name="connsiteX139" fmla="*/ 5222961 w 12192001"/>
              <a:gd name="connsiteY139" fmla="*/ 2270223 h 2344739"/>
              <a:gd name="connsiteX140" fmla="*/ 5174660 w 12192001"/>
              <a:gd name="connsiteY140" fmla="*/ 2267233 h 2344739"/>
              <a:gd name="connsiteX141" fmla="*/ 5156554 w 12192001"/>
              <a:gd name="connsiteY141" fmla="*/ 2260010 h 2344739"/>
              <a:gd name="connsiteX142" fmla="*/ 5142599 w 12192001"/>
              <a:gd name="connsiteY142" fmla="*/ 2256610 h 2344739"/>
              <a:gd name="connsiteX143" fmla="*/ 5139596 w 12192001"/>
              <a:gd name="connsiteY143" fmla="*/ 2254509 h 2344739"/>
              <a:gd name="connsiteX144" fmla="*/ 5121659 w 12192001"/>
              <a:gd name="connsiteY144" fmla="*/ 2243656 h 2344739"/>
              <a:gd name="connsiteX145" fmla="*/ 5065790 w 12192001"/>
              <a:gd name="connsiteY145" fmla="*/ 2250227 h 2344739"/>
              <a:gd name="connsiteX146" fmla="*/ 5011514 w 12192001"/>
              <a:gd name="connsiteY146" fmla="*/ 2233846 h 2344739"/>
              <a:gd name="connsiteX147" fmla="*/ 4840441 w 12192001"/>
              <a:gd name="connsiteY147" fmla="*/ 2209829 h 2344739"/>
              <a:gd name="connsiteX148" fmla="*/ 4762447 w 12192001"/>
              <a:gd name="connsiteY148" fmla="*/ 2182061 h 2344739"/>
              <a:gd name="connsiteX149" fmla="*/ 4723186 w 12192001"/>
              <a:gd name="connsiteY149" fmla="*/ 2173047 h 2344739"/>
              <a:gd name="connsiteX150" fmla="*/ 4721176 w 12192001"/>
              <a:gd name="connsiteY150" fmla="*/ 2172298 h 2344739"/>
              <a:gd name="connsiteX151" fmla="*/ 4722111 w 12192001"/>
              <a:gd name="connsiteY151" fmla="*/ 2172087 h 2344739"/>
              <a:gd name="connsiteX152" fmla="*/ 4717202 w 12192001"/>
              <a:gd name="connsiteY152" fmla="*/ 2170817 h 2344739"/>
              <a:gd name="connsiteX153" fmla="*/ 4721176 w 12192001"/>
              <a:gd name="connsiteY153" fmla="*/ 2172298 h 2344739"/>
              <a:gd name="connsiteX154" fmla="*/ 4715526 w 12192001"/>
              <a:gd name="connsiteY154" fmla="*/ 2173573 h 2344739"/>
              <a:gd name="connsiteX155" fmla="*/ 4515814 w 12192001"/>
              <a:gd name="connsiteY155" fmla="*/ 2163671 h 2344739"/>
              <a:gd name="connsiteX156" fmla="*/ 4428543 w 12192001"/>
              <a:gd name="connsiteY156" fmla="*/ 2153020 h 2344739"/>
              <a:gd name="connsiteX157" fmla="*/ 4362875 w 12192001"/>
              <a:gd name="connsiteY157" fmla="*/ 2151674 h 2344739"/>
              <a:gd name="connsiteX158" fmla="*/ 4316966 w 12192001"/>
              <a:gd name="connsiteY158" fmla="*/ 2158289 h 2344739"/>
              <a:gd name="connsiteX159" fmla="*/ 4315110 w 12192001"/>
              <a:gd name="connsiteY159" fmla="*/ 2156948 h 2344739"/>
              <a:gd name="connsiteX160" fmla="*/ 4295144 w 12192001"/>
              <a:gd name="connsiteY160" fmla="*/ 2155069 h 2344739"/>
              <a:gd name="connsiteX161" fmla="*/ 4290064 w 12192001"/>
              <a:gd name="connsiteY161" fmla="*/ 2157986 h 2344739"/>
              <a:gd name="connsiteX162" fmla="*/ 4276142 w 12192001"/>
              <a:gd name="connsiteY162" fmla="*/ 2157740 h 2344739"/>
              <a:gd name="connsiteX163" fmla="*/ 4248117 w 12192001"/>
              <a:gd name="connsiteY163" fmla="*/ 2160064 h 2344739"/>
              <a:gd name="connsiteX164" fmla="*/ 4202051 w 12192001"/>
              <a:gd name="connsiteY164" fmla="*/ 2157269 h 2344739"/>
              <a:gd name="connsiteX165" fmla="*/ 4201745 w 12192001"/>
              <a:gd name="connsiteY165" fmla="*/ 2156010 h 2344739"/>
              <a:gd name="connsiteX166" fmla="*/ 4191248 w 12192001"/>
              <a:gd name="connsiteY166" fmla="*/ 2150376 h 2344739"/>
              <a:gd name="connsiteX167" fmla="*/ 4142745 w 12192001"/>
              <a:gd name="connsiteY167" fmla="*/ 2134511 h 2344739"/>
              <a:gd name="connsiteX168" fmla="*/ 4083097 w 12192001"/>
              <a:gd name="connsiteY168" fmla="*/ 2107978 h 2344739"/>
              <a:gd name="connsiteX169" fmla="*/ 4074546 w 12192001"/>
              <a:gd name="connsiteY169" fmla="*/ 2107143 h 2344739"/>
              <a:gd name="connsiteX170" fmla="*/ 4074427 w 12192001"/>
              <a:gd name="connsiteY170" fmla="*/ 2106844 h 2344739"/>
              <a:gd name="connsiteX171" fmla="*/ 4065510 w 12192001"/>
              <a:gd name="connsiteY171" fmla="*/ 2105400 h 2344739"/>
              <a:gd name="connsiteX172" fmla="*/ 4058954 w 12192001"/>
              <a:gd name="connsiteY172" fmla="*/ 2105618 h 2344739"/>
              <a:gd name="connsiteX173" fmla="*/ 4042364 w 12192001"/>
              <a:gd name="connsiteY173" fmla="*/ 2103997 h 2344739"/>
              <a:gd name="connsiteX174" fmla="*/ 4036997 w 12192001"/>
              <a:gd name="connsiteY174" fmla="*/ 2101563 h 2344739"/>
              <a:gd name="connsiteX175" fmla="*/ 4035363 w 12192001"/>
              <a:gd name="connsiteY175" fmla="*/ 2097896 h 2344739"/>
              <a:gd name="connsiteX176" fmla="*/ 4033778 w 12192001"/>
              <a:gd name="connsiteY176" fmla="*/ 2098131 h 2344739"/>
              <a:gd name="connsiteX177" fmla="*/ 4004538 w 12192001"/>
              <a:gd name="connsiteY177" fmla="*/ 2085563 h 2344739"/>
              <a:gd name="connsiteX178" fmla="*/ 3936846 w 12192001"/>
              <a:gd name="connsiteY178" fmla="*/ 2068106 h 2344739"/>
              <a:gd name="connsiteX179" fmla="*/ 3897275 w 12192001"/>
              <a:gd name="connsiteY179" fmla="*/ 2062451 h 2344739"/>
              <a:gd name="connsiteX180" fmla="*/ 3789760 w 12192001"/>
              <a:gd name="connsiteY180" fmla="*/ 2042213 h 2344739"/>
              <a:gd name="connsiteX181" fmla="*/ 3682513 w 12192001"/>
              <a:gd name="connsiteY181" fmla="*/ 2018290 h 2344739"/>
              <a:gd name="connsiteX182" fmla="*/ 3610035 w 12192001"/>
              <a:gd name="connsiteY182" fmla="*/ 1986019 h 2344739"/>
              <a:gd name="connsiteX183" fmla="*/ 3603855 w 12192001"/>
              <a:gd name="connsiteY183" fmla="*/ 1987381 h 2344739"/>
              <a:gd name="connsiteX184" fmla="*/ 3594736 w 12192001"/>
              <a:gd name="connsiteY184" fmla="*/ 1987545 h 2344739"/>
              <a:gd name="connsiteX185" fmla="*/ 3594501 w 12192001"/>
              <a:gd name="connsiteY185" fmla="*/ 1987276 h 2344739"/>
              <a:gd name="connsiteX186" fmla="*/ 3585978 w 12192001"/>
              <a:gd name="connsiteY186" fmla="*/ 1987966 h 2344739"/>
              <a:gd name="connsiteX187" fmla="*/ 3536135 w 12192001"/>
              <a:gd name="connsiteY187" fmla="*/ 1978267 h 2344739"/>
              <a:gd name="connsiteX188" fmla="*/ 3473223 w 12192001"/>
              <a:gd name="connsiteY188" fmla="*/ 1974606 h 2344739"/>
              <a:gd name="connsiteX189" fmla="*/ 3400728 w 12192001"/>
              <a:gd name="connsiteY189" fmla="*/ 1962558 h 2344739"/>
              <a:gd name="connsiteX190" fmla="*/ 3363888 w 12192001"/>
              <a:gd name="connsiteY190" fmla="*/ 1979510 h 2344739"/>
              <a:gd name="connsiteX191" fmla="*/ 3344026 w 12192001"/>
              <a:gd name="connsiteY191" fmla="*/ 1981192 h 2344739"/>
              <a:gd name="connsiteX192" fmla="*/ 3341698 w 12192001"/>
              <a:gd name="connsiteY192" fmla="*/ 1980217 h 2344739"/>
              <a:gd name="connsiteX193" fmla="*/ 3262356 w 12192001"/>
              <a:gd name="connsiteY193" fmla="*/ 1986094 h 2344739"/>
              <a:gd name="connsiteX194" fmla="*/ 3142556 w 12192001"/>
              <a:gd name="connsiteY194" fmla="*/ 1993869 h 2344739"/>
              <a:gd name="connsiteX195" fmla="*/ 3030291 w 12192001"/>
              <a:gd name="connsiteY195" fmla="*/ 1996512 h 2344739"/>
              <a:gd name="connsiteX196" fmla="*/ 2781569 w 12192001"/>
              <a:gd name="connsiteY196" fmla="*/ 2018333 h 2344739"/>
              <a:gd name="connsiteX197" fmla="*/ 2646527 w 12192001"/>
              <a:gd name="connsiteY197" fmla="*/ 2028869 h 2344739"/>
              <a:gd name="connsiteX198" fmla="*/ 2568028 w 12192001"/>
              <a:gd name="connsiteY198" fmla="*/ 2002628 h 2344739"/>
              <a:gd name="connsiteX199" fmla="*/ 2443255 w 12192001"/>
              <a:gd name="connsiteY199" fmla="*/ 2016529 h 2344739"/>
              <a:gd name="connsiteX200" fmla="*/ 2315112 w 12192001"/>
              <a:gd name="connsiteY200" fmla="*/ 2024996 h 2344739"/>
              <a:gd name="connsiteX201" fmla="*/ 2208578 w 12192001"/>
              <a:gd name="connsiteY201" fmla="*/ 2019763 h 2344739"/>
              <a:gd name="connsiteX202" fmla="*/ 2094665 w 12192001"/>
              <a:gd name="connsiteY202" fmla="*/ 2003052 h 2344739"/>
              <a:gd name="connsiteX203" fmla="*/ 1997356 w 12192001"/>
              <a:gd name="connsiteY203" fmla="*/ 1995032 h 2344739"/>
              <a:gd name="connsiteX204" fmla="*/ 1928172 w 12192001"/>
              <a:gd name="connsiteY204" fmla="*/ 2016977 h 2344739"/>
              <a:gd name="connsiteX205" fmla="*/ 1921650 w 12192001"/>
              <a:gd name="connsiteY205" fmla="*/ 2012146 h 2344739"/>
              <a:gd name="connsiteX206" fmla="*/ 1873080 w 12192001"/>
              <a:gd name="connsiteY206" fmla="*/ 2013741 h 2344739"/>
              <a:gd name="connsiteX207" fmla="*/ 1786655 w 12192001"/>
              <a:gd name="connsiteY207" fmla="*/ 2041363 h 2344739"/>
              <a:gd name="connsiteX208" fmla="*/ 1738204 w 12192001"/>
              <a:gd name="connsiteY208" fmla="*/ 2036312 h 2344739"/>
              <a:gd name="connsiteX209" fmla="*/ 1675071 w 12192001"/>
              <a:gd name="connsiteY209" fmla="*/ 2019963 h 2344739"/>
              <a:gd name="connsiteX210" fmla="*/ 1608669 w 12192001"/>
              <a:gd name="connsiteY210" fmla="*/ 2013066 h 2344739"/>
              <a:gd name="connsiteX211" fmla="*/ 1496110 w 12192001"/>
              <a:gd name="connsiteY211" fmla="*/ 1987476 h 2344739"/>
              <a:gd name="connsiteX212" fmla="*/ 1149979 w 12192001"/>
              <a:gd name="connsiteY212" fmla="*/ 1938041 h 2344739"/>
              <a:gd name="connsiteX213" fmla="*/ 858269 w 12192001"/>
              <a:gd name="connsiteY213" fmla="*/ 1928608 h 2344739"/>
              <a:gd name="connsiteX214" fmla="*/ 837540 w 12192001"/>
              <a:gd name="connsiteY214" fmla="*/ 1929821 h 2344739"/>
              <a:gd name="connsiteX215" fmla="*/ 816809 w 12192001"/>
              <a:gd name="connsiteY215" fmla="*/ 1927857 h 2344739"/>
              <a:gd name="connsiteX216" fmla="*/ 811506 w 12192001"/>
              <a:gd name="connsiteY216" fmla="*/ 1930751 h 2344739"/>
              <a:gd name="connsiteX217" fmla="*/ 797041 w 12192001"/>
              <a:gd name="connsiteY217" fmla="*/ 1930446 h 2344739"/>
              <a:gd name="connsiteX218" fmla="*/ 767901 w 12192001"/>
              <a:gd name="connsiteY218" fmla="*/ 1932653 h 2344739"/>
              <a:gd name="connsiteX219" fmla="*/ 763053 w 12192001"/>
              <a:gd name="connsiteY219" fmla="*/ 1930432 h 2344739"/>
              <a:gd name="connsiteX220" fmla="*/ 720047 w 12192001"/>
              <a:gd name="connsiteY220" fmla="*/ 1929661 h 2344739"/>
              <a:gd name="connsiteX221" fmla="*/ 719742 w 12192001"/>
              <a:gd name="connsiteY221" fmla="*/ 1928399 h 2344739"/>
              <a:gd name="connsiteX222" fmla="*/ 708875 w 12192001"/>
              <a:gd name="connsiteY222" fmla="*/ 1922722 h 2344739"/>
              <a:gd name="connsiteX223" fmla="*/ 596792 w 12192001"/>
              <a:gd name="connsiteY223" fmla="*/ 1879864 h 2344739"/>
              <a:gd name="connsiteX224" fmla="*/ 578535 w 12192001"/>
              <a:gd name="connsiteY224" fmla="*/ 1877212 h 2344739"/>
              <a:gd name="connsiteX225" fmla="*/ 571717 w 12192001"/>
              <a:gd name="connsiteY225" fmla="*/ 1877401 h 2344739"/>
              <a:gd name="connsiteX226" fmla="*/ 445099 w 12192001"/>
              <a:gd name="connsiteY226" fmla="*/ 1839371 h 2344739"/>
              <a:gd name="connsiteX227" fmla="*/ 404015 w 12192001"/>
              <a:gd name="connsiteY227" fmla="*/ 1833548 h 2344739"/>
              <a:gd name="connsiteX228" fmla="*/ 292435 w 12192001"/>
              <a:gd name="connsiteY228" fmla="*/ 1812852 h 2344739"/>
              <a:gd name="connsiteX229" fmla="*/ 118381 w 12192001"/>
              <a:gd name="connsiteY229" fmla="*/ 1761047 h 2344739"/>
              <a:gd name="connsiteX230" fmla="*/ 15526 w 12192001"/>
              <a:gd name="connsiteY230" fmla="*/ 1758191 h 2344739"/>
              <a:gd name="connsiteX231" fmla="*/ 2 w 12192001"/>
              <a:gd name="connsiteY231" fmla="*/ 1752722 h 2344739"/>
              <a:gd name="connsiteX232" fmla="*/ 1 w 12192001"/>
              <a:gd name="connsiteY232" fmla="*/ 762497 h 2344739"/>
              <a:gd name="connsiteX233" fmla="*/ 0 w 12192001"/>
              <a:gd name="connsiteY233" fmla="*/ 762497 h 2344739"/>
              <a:gd name="connsiteX234" fmla="*/ 0 w 12192001"/>
              <a:gd name="connsiteY234" fmla="*/ 222213 h 2344739"/>
              <a:gd name="connsiteX235" fmla="*/ 0 w 12192001"/>
              <a:gd name="connsiteY235"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1207528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95155 w 12192001"/>
              <a:gd name="connsiteY24" fmla="*/ 918898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45526 w 12192001"/>
              <a:gd name="connsiteY26" fmla="*/ 1274060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50210 w 12192001"/>
              <a:gd name="connsiteY70" fmla="*/ 1922604 h 2344739"/>
              <a:gd name="connsiteX71" fmla="*/ 9137318 w 12192001"/>
              <a:gd name="connsiteY71" fmla="*/ 1920435 h 2344739"/>
              <a:gd name="connsiteX72" fmla="*/ 9113812 w 12192001"/>
              <a:gd name="connsiteY72" fmla="*/ 1919069 h 2344739"/>
              <a:gd name="connsiteX73" fmla="*/ 9053453 w 12192001"/>
              <a:gd name="connsiteY73" fmla="*/ 1910755 h 2344739"/>
              <a:gd name="connsiteX74" fmla="*/ 9005486 w 12192001"/>
              <a:gd name="connsiteY74" fmla="*/ 1914040 h 2344739"/>
              <a:gd name="connsiteX75" fmla="*/ 9005201 w 12192001"/>
              <a:gd name="connsiteY75" fmla="*/ 1913800 h 2344739"/>
              <a:gd name="connsiteX76" fmla="*/ 8996232 w 12192001"/>
              <a:gd name="connsiteY76" fmla="*/ 1915011 h 2344739"/>
              <a:gd name="connsiteX77" fmla="*/ 8990394 w 12192001"/>
              <a:gd name="connsiteY77" fmla="*/ 1917072 h 2344739"/>
              <a:gd name="connsiteX78" fmla="*/ 8974337 w 12192001"/>
              <a:gd name="connsiteY78" fmla="*/ 1920298 h 2344739"/>
              <a:gd name="connsiteX79" fmla="*/ 8968011 w 12192001"/>
              <a:gd name="connsiteY79" fmla="*/ 1919598 h 2344739"/>
              <a:gd name="connsiteX80" fmla="*/ 8963048 w 12192001"/>
              <a:gd name="connsiteY80" fmla="*/ 1917373 h 2344739"/>
              <a:gd name="connsiteX81" fmla="*/ 8928988 w 12192001"/>
              <a:gd name="connsiteY81" fmla="*/ 1914185 h 2344739"/>
              <a:gd name="connsiteX82" fmla="*/ 8752444 w 12192001"/>
              <a:gd name="connsiteY82" fmla="*/ 1933417 h 2344739"/>
              <a:gd name="connsiteX83" fmla="*/ 8707847 w 12192001"/>
              <a:gd name="connsiteY83" fmla="*/ 1935518 h 2344739"/>
              <a:gd name="connsiteX84" fmla="*/ 8596071 w 12192001"/>
              <a:gd name="connsiteY84" fmla="*/ 1944090 h 2344739"/>
              <a:gd name="connsiteX85" fmla="*/ 8525230 w 12192001"/>
              <a:gd name="connsiteY85" fmla="*/ 1929248 h 2344739"/>
              <a:gd name="connsiteX86" fmla="*/ 8510983 w 12192001"/>
              <a:gd name="connsiteY86" fmla="*/ 1935163 h 2344739"/>
              <a:gd name="connsiteX87" fmla="*/ 8506167 w 12192001"/>
              <a:gd name="connsiteY87" fmla="*/ 1938164 h 2344739"/>
              <a:gd name="connsiteX88" fmla="*/ 8497968 w 12192001"/>
              <a:gd name="connsiteY88" fmla="*/ 1940902 h 2344739"/>
              <a:gd name="connsiteX89" fmla="*/ 8497594 w 12192001"/>
              <a:gd name="connsiteY89" fmla="*/ 1940723 h 2344739"/>
              <a:gd name="connsiteX90" fmla="*/ 8490249 w 12192001"/>
              <a:gd name="connsiteY90" fmla="*/ 1943773 h 2344739"/>
              <a:gd name="connsiteX91" fmla="*/ 8367182 w 12192001"/>
              <a:gd name="connsiteY91" fmla="*/ 1957815 h 2344739"/>
              <a:gd name="connsiteX92" fmla="*/ 8353799 w 12192001"/>
              <a:gd name="connsiteY92" fmla="*/ 1958009 h 2344739"/>
              <a:gd name="connsiteX93" fmla="*/ 8352373 w 12192001"/>
              <a:gd name="connsiteY93" fmla="*/ 1957169 h 2344739"/>
              <a:gd name="connsiteX94" fmla="*/ 8320104 w 12192001"/>
              <a:gd name="connsiteY94" fmla="*/ 1974587 h 2344739"/>
              <a:gd name="connsiteX95" fmla="*/ 8314433 w 12192001"/>
              <a:gd name="connsiteY95" fmla="*/ 1974913 h 2344739"/>
              <a:gd name="connsiteX96" fmla="*/ 8295174 w 12192001"/>
              <a:gd name="connsiteY96" fmla="*/ 1988808 h 2344739"/>
              <a:gd name="connsiteX97" fmla="*/ 8284276 w 12192001"/>
              <a:gd name="connsiteY97" fmla="*/ 1994631 h 2344739"/>
              <a:gd name="connsiteX98" fmla="*/ 8283150 w 12192001"/>
              <a:gd name="connsiteY98" fmla="*/ 1999074 h 2344739"/>
              <a:gd name="connsiteX99" fmla="*/ 8266076 w 12192001"/>
              <a:gd name="connsiteY99" fmla="*/ 2006249 h 2344739"/>
              <a:gd name="connsiteX100" fmla="*/ 8263377 w 12192001"/>
              <a:gd name="connsiteY100" fmla="*/ 2006019 h 2344739"/>
              <a:gd name="connsiteX101" fmla="*/ 8252033 w 12192001"/>
              <a:gd name="connsiteY101" fmla="*/ 2015862 h 2344739"/>
              <a:gd name="connsiteX102" fmla="*/ 8245834 w 12192001"/>
              <a:gd name="connsiteY102" fmla="*/ 2028854 h 2344739"/>
              <a:gd name="connsiteX103" fmla="*/ 8090272 w 12192001"/>
              <a:gd name="connsiteY103" fmla="*/ 2075015 h 2344739"/>
              <a:gd name="connsiteX104" fmla="*/ 7905407 w 12192001"/>
              <a:gd name="connsiteY104" fmla="*/ 2116988 h 2344739"/>
              <a:gd name="connsiteX105" fmla="*/ 7718745 w 12192001"/>
              <a:gd name="connsiteY105" fmla="*/ 2142703 h 2344739"/>
              <a:gd name="connsiteX106" fmla="*/ 7614347 w 12192001"/>
              <a:gd name="connsiteY106" fmla="*/ 2139232 h 2344739"/>
              <a:gd name="connsiteX107" fmla="*/ 7527543 w 12192001"/>
              <a:gd name="connsiteY107" fmla="*/ 2145060 h 2344739"/>
              <a:gd name="connsiteX108" fmla="*/ 7519571 w 12192001"/>
              <a:gd name="connsiteY108" fmla="*/ 2147613 h 2344739"/>
              <a:gd name="connsiteX109" fmla="*/ 7507411 w 12192001"/>
              <a:gd name="connsiteY109" fmla="*/ 2148948 h 2344739"/>
              <a:gd name="connsiteX110" fmla="*/ 7507040 w 12192001"/>
              <a:gd name="connsiteY110" fmla="*/ 2148621 h 2344739"/>
              <a:gd name="connsiteX111" fmla="*/ 7495795 w 12192001"/>
              <a:gd name="connsiteY111" fmla="*/ 2150573 h 2344739"/>
              <a:gd name="connsiteX112" fmla="*/ 7405391 w 12192001"/>
              <a:gd name="connsiteY112" fmla="*/ 2142468 h 2344739"/>
              <a:gd name="connsiteX113" fmla="*/ 7312180 w 12192001"/>
              <a:gd name="connsiteY113" fmla="*/ 2132873 h 2344739"/>
              <a:gd name="connsiteX114" fmla="*/ 7310853 w 12192001"/>
              <a:gd name="connsiteY114" fmla="*/ 2131431 h 2344739"/>
              <a:gd name="connsiteX115" fmla="*/ 7218559 w 12192001"/>
              <a:gd name="connsiteY115" fmla="*/ 2156680 h 2344739"/>
              <a:gd name="connsiteX116" fmla="*/ 7201101 w 12192001"/>
              <a:gd name="connsiteY116" fmla="*/ 2161230 h 2344739"/>
              <a:gd name="connsiteX117" fmla="*/ 7197004 w 12192001"/>
              <a:gd name="connsiteY117" fmla="*/ 2166588 h 2344739"/>
              <a:gd name="connsiteX118" fmla="*/ 7170808 w 12192001"/>
              <a:gd name="connsiteY118" fmla="*/ 2171236 h 2344739"/>
              <a:gd name="connsiteX119" fmla="*/ 7096988 w 12192001"/>
              <a:gd name="connsiteY119" fmla="*/ 2183464 h 2344739"/>
              <a:gd name="connsiteX120" fmla="*/ 7018496 w 12192001"/>
              <a:gd name="connsiteY120" fmla="*/ 2183090 h 2344739"/>
              <a:gd name="connsiteX121" fmla="*/ 6904146 w 12192001"/>
              <a:gd name="connsiteY121" fmla="*/ 2212596 h 2344739"/>
              <a:gd name="connsiteX122" fmla="*/ 6708222 w 12192001"/>
              <a:gd name="connsiteY122" fmla="*/ 2240551 h 2344739"/>
              <a:gd name="connsiteX123" fmla="*/ 6549454 w 12192001"/>
              <a:gd name="connsiteY123" fmla="*/ 2269327 h 2344739"/>
              <a:gd name="connsiteX124" fmla="*/ 6317560 w 12192001"/>
              <a:gd name="connsiteY124" fmla="*/ 2316127 h 2344739"/>
              <a:gd name="connsiteX125" fmla="*/ 6168674 w 12192001"/>
              <a:gd name="connsiteY125" fmla="*/ 2318214 h 2344739"/>
              <a:gd name="connsiteX126" fmla="*/ 6073848 w 12192001"/>
              <a:gd name="connsiteY126" fmla="*/ 2338676 h 2344739"/>
              <a:gd name="connsiteX127" fmla="*/ 6068529 w 12192001"/>
              <a:gd name="connsiteY127" fmla="*/ 2337139 h 2344739"/>
              <a:gd name="connsiteX128" fmla="*/ 6048638 w 12192001"/>
              <a:gd name="connsiteY128" fmla="*/ 2337822 h 2344739"/>
              <a:gd name="connsiteX129" fmla="*/ 6041285 w 12192001"/>
              <a:gd name="connsiteY129" fmla="*/ 2329473 h 2344739"/>
              <a:gd name="connsiteX130" fmla="*/ 6010090 w 12192001"/>
              <a:gd name="connsiteY130" fmla="*/ 2324380 h 2344739"/>
              <a:gd name="connsiteX131" fmla="*/ 5957375 w 12192001"/>
              <a:gd name="connsiteY131" fmla="*/ 2328024 h 2344739"/>
              <a:gd name="connsiteX132" fmla="*/ 5758919 w 12192001"/>
              <a:gd name="connsiteY132" fmla="*/ 2343716 h 2344739"/>
              <a:gd name="connsiteX133" fmla="*/ 5626960 w 12192001"/>
              <a:gd name="connsiteY133" fmla="*/ 2344739 h 2344739"/>
              <a:gd name="connsiteX134" fmla="*/ 5470906 w 12192001"/>
              <a:gd name="connsiteY134" fmla="*/ 2330719 h 2344739"/>
              <a:gd name="connsiteX135" fmla="*/ 5432761 w 12192001"/>
              <a:gd name="connsiteY135" fmla="*/ 2319466 h 2344739"/>
              <a:gd name="connsiteX136" fmla="*/ 5381669 w 12192001"/>
              <a:gd name="connsiteY136" fmla="*/ 2301764 h 2344739"/>
              <a:gd name="connsiteX137" fmla="*/ 5261764 w 12192001"/>
              <a:gd name="connsiteY137" fmla="*/ 2281347 h 2344739"/>
              <a:gd name="connsiteX138" fmla="*/ 5222961 w 12192001"/>
              <a:gd name="connsiteY138" fmla="*/ 2270223 h 2344739"/>
              <a:gd name="connsiteX139" fmla="*/ 5174660 w 12192001"/>
              <a:gd name="connsiteY139" fmla="*/ 2267233 h 2344739"/>
              <a:gd name="connsiteX140" fmla="*/ 5156554 w 12192001"/>
              <a:gd name="connsiteY140" fmla="*/ 2260010 h 2344739"/>
              <a:gd name="connsiteX141" fmla="*/ 5142599 w 12192001"/>
              <a:gd name="connsiteY141" fmla="*/ 2256610 h 2344739"/>
              <a:gd name="connsiteX142" fmla="*/ 5139596 w 12192001"/>
              <a:gd name="connsiteY142" fmla="*/ 2254509 h 2344739"/>
              <a:gd name="connsiteX143" fmla="*/ 5121659 w 12192001"/>
              <a:gd name="connsiteY143" fmla="*/ 2243656 h 2344739"/>
              <a:gd name="connsiteX144" fmla="*/ 5065790 w 12192001"/>
              <a:gd name="connsiteY144" fmla="*/ 2250227 h 2344739"/>
              <a:gd name="connsiteX145" fmla="*/ 5011514 w 12192001"/>
              <a:gd name="connsiteY145" fmla="*/ 2233846 h 2344739"/>
              <a:gd name="connsiteX146" fmla="*/ 4840441 w 12192001"/>
              <a:gd name="connsiteY146" fmla="*/ 2209829 h 2344739"/>
              <a:gd name="connsiteX147" fmla="*/ 4762447 w 12192001"/>
              <a:gd name="connsiteY147" fmla="*/ 2182061 h 2344739"/>
              <a:gd name="connsiteX148" fmla="*/ 4723186 w 12192001"/>
              <a:gd name="connsiteY148" fmla="*/ 2173047 h 2344739"/>
              <a:gd name="connsiteX149" fmla="*/ 4721176 w 12192001"/>
              <a:gd name="connsiteY149" fmla="*/ 2172298 h 2344739"/>
              <a:gd name="connsiteX150" fmla="*/ 4722111 w 12192001"/>
              <a:gd name="connsiteY150" fmla="*/ 2172087 h 2344739"/>
              <a:gd name="connsiteX151" fmla="*/ 4717202 w 12192001"/>
              <a:gd name="connsiteY151" fmla="*/ 2170817 h 2344739"/>
              <a:gd name="connsiteX152" fmla="*/ 4721176 w 12192001"/>
              <a:gd name="connsiteY152" fmla="*/ 2172298 h 2344739"/>
              <a:gd name="connsiteX153" fmla="*/ 4715526 w 12192001"/>
              <a:gd name="connsiteY153" fmla="*/ 2173573 h 2344739"/>
              <a:gd name="connsiteX154" fmla="*/ 4515814 w 12192001"/>
              <a:gd name="connsiteY154" fmla="*/ 2163671 h 2344739"/>
              <a:gd name="connsiteX155" fmla="*/ 4428543 w 12192001"/>
              <a:gd name="connsiteY155" fmla="*/ 2153020 h 2344739"/>
              <a:gd name="connsiteX156" fmla="*/ 4362875 w 12192001"/>
              <a:gd name="connsiteY156" fmla="*/ 2151674 h 2344739"/>
              <a:gd name="connsiteX157" fmla="*/ 4316966 w 12192001"/>
              <a:gd name="connsiteY157" fmla="*/ 2158289 h 2344739"/>
              <a:gd name="connsiteX158" fmla="*/ 4315110 w 12192001"/>
              <a:gd name="connsiteY158" fmla="*/ 2156948 h 2344739"/>
              <a:gd name="connsiteX159" fmla="*/ 4295144 w 12192001"/>
              <a:gd name="connsiteY159" fmla="*/ 2155069 h 2344739"/>
              <a:gd name="connsiteX160" fmla="*/ 4290064 w 12192001"/>
              <a:gd name="connsiteY160" fmla="*/ 2157986 h 2344739"/>
              <a:gd name="connsiteX161" fmla="*/ 4276142 w 12192001"/>
              <a:gd name="connsiteY161" fmla="*/ 2157740 h 2344739"/>
              <a:gd name="connsiteX162" fmla="*/ 4248117 w 12192001"/>
              <a:gd name="connsiteY162" fmla="*/ 2160064 h 2344739"/>
              <a:gd name="connsiteX163" fmla="*/ 4202051 w 12192001"/>
              <a:gd name="connsiteY163" fmla="*/ 2157269 h 2344739"/>
              <a:gd name="connsiteX164" fmla="*/ 4201745 w 12192001"/>
              <a:gd name="connsiteY164" fmla="*/ 2156010 h 2344739"/>
              <a:gd name="connsiteX165" fmla="*/ 4191248 w 12192001"/>
              <a:gd name="connsiteY165" fmla="*/ 2150376 h 2344739"/>
              <a:gd name="connsiteX166" fmla="*/ 4142745 w 12192001"/>
              <a:gd name="connsiteY166" fmla="*/ 2134511 h 2344739"/>
              <a:gd name="connsiteX167" fmla="*/ 4083097 w 12192001"/>
              <a:gd name="connsiteY167" fmla="*/ 2107978 h 2344739"/>
              <a:gd name="connsiteX168" fmla="*/ 4074546 w 12192001"/>
              <a:gd name="connsiteY168" fmla="*/ 2107143 h 2344739"/>
              <a:gd name="connsiteX169" fmla="*/ 4074427 w 12192001"/>
              <a:gd name="connsiteY169" fmla="*/ 2106844 h 2344739"/>
              <a:gd name="connsiteX170" fmla="*/ 4065510 w 12192001"/>
              <a:gd name="connsiteY170" fmla="*/ 2105400 h 2344739"/>
              <a:gd name="connsiteX171" fmla="*/ 4058954 w 12192001"/>
              <a:gd name="connsiteY171" fmla="*/ 2105618 h 2344739"/>
              <a:gd name="connsiteX172" fmla="*/ 4042364 w 12192001"/>
              <a:gd name="connsiteY172" fmla="*/ 2103997 h 2344739"/>
              <a:gd name="connsiteX173" fmla="*/ 4036997 w 12192001"/>
              <a:gd name="connsiteY173" fmla="*/ 2101563 h 2344739"/>
              <a:gd name="connsiteX174" fmla="*/ 4035363 w 12192001"/>
              <a:gd name="connsiteY174" fmla="*/ 2097896 h 2344739"/>
              <a:gd name="connsiteX175" fmla="*/ 4033778 w 12192001"/>
              <a:gd name="connsiteY175" fmla="*/ 2098131 h 2344739"/>
              <a:gd name="connsiteX176" fmla="*/ 4004538 w 12192001"/>
              <a:gd name="connsiteY176" fmla="*/ 2085563 h 2344739"/>
              <a:gd name="connsiteX177" fmla="*/ 3936846 w 12192001"/>
              <a:gd name="connsiteY177" fmla="*/ 2068106 h 2344739"/>
              <a:gd name="connsiteX178" fmla="*/ 3897275 w 12192001"/>
              <a:gd name="connsiteY178" fmla="*/ 2062451 h 2344739"/>
              <a:gd name="connsiteX179" fmla="*/ 3789760 w 12192001"/>
              <a:gd name="connsiteY179" fmla="*/ 2042213 h 2344739"/>
              <a:gd name="connsiteX180" fmla="*/ 3682513 w 12192001"/>
              <a:gd name="connsiteY180" fmla="*/ 2018290 h 2344739"/>
              <a:gd name="connsiteX181" fmla="*/ 3610035 w 12192001"/>
              <a:gd name="connsiteY181" fmla="*/ 1986019 h 2344739"/>
              <a:gd name="connsiteX182" fmla="*/ 3603855 w 12192001"/>
              <a:gd name="connsiteY182" fmla="*/ 1987381 h 2344739"/>
              <a:gd name="connsiteX183" fmla="*/ 3594736 w 12192001"/>
              <a:gd name="connsiteY183" fmla="*/ 1987545 h 2344739"/>
              <a:gd name="connsiteX184" fmla="*/ 3594501 w 12192001"/>
              <a:gd name="connsiteY184" fmla="*/ 1987276 h 2344739"/>
              <a:gd name="connsiteX185" fmla="*/ 3585978 w 12192001"/>
              <a:gd name="connsiteY185" fmla="*/ 1987966 h 2344739"/>
              <a:gd name="connsiteX186" fmla="*/ 3536135 w 12192001"/>
              <a:gd name="connsiteY186" fmla="*/ 1978267 h 2344739"/>
              <a:gd name="connsiteX187" fmla="*/ 3473223 w 12192001"/>
              <a:gd name="connsiteY187" fmla="*/ 1974606 h 2344739"/>
              <a:gd name="connsiteX188" fmla="*/ 3400728 w 12192001"/>
              <a:gd name="connsiteY188" fmla="*/ 1962558 h 2344739"/>
              <a:gd name="connsiteX189" fmla="*/ 3363888 w 12192001"/>
              <a:gd name="connsiteY189" fmla="*/ 1979510 h 2344739"/>
              <a:gd name="connsiteX190" fmla="*/ 3344026 w 12192001"/>
              <a:gd name="connsiteY190" fmla="*/ 1981192 h 2344739"/>
              <a:gd name="connsiteX191" fmla="*/ 3341698 w 12192001"/>
              <a:gd name="connsiteY191" fmla="*/ 1980217 h 2344739"/>
              <a:gd name="connsiteX192" fmla="*/ 3262356 w 12192001"/>
              <a:gd name="connsiteY192" fmla="*/ 1986094 h 2344739"/>
              <a:gd name="connsiteX193" fmla="*/ 3142556 w 12192001"/>
              <a:gd name="connsiteY193" fmla="*/ 1993869 h 2344739"/>
              <a:gd name="connsiteX194" fmla="*/ 3030291 w 12192001"/>
              <a:gd name="connsiteY194" fmla="*/ 1996512 h 2344739"/>
              <a:gd name="connsiteX195" fmla="*/ 2781569 w 12192001"/>
              <a:gd name="connsiteY195" fmla="*/ 2018333 h 2344739"/>
              <a:gd name="connsiteX196" fmla="*/ 2646527 w 12192001"/>
              <a:gd name="connsiteY196" fmla="*/ 2028869 h 2344739"/>
              <a:gd name="connsiteX197" fmla="*/ 2568028 w 12192001"/>
              <a:gd name="connsiteY197" fmla="*/ 2002628 h 2344739"/>
              <a:gd name="connsiteX198" fmla="*/ 2443255 w 12192001"/>
              <a:gd name="connsiteY198" fmla="*/ 2016529 h 2344739"/>
              <a:gd name="connsiteX199" fmla="*/ 2315112 w 12192001"/>
              <a:gd name="connsiteY199" fmla="*/ 2024996 h 2344739"/>
              <a:gd name="connsiteX200" fmla="*/ 2208578 w 12192001"/>
              <a:gd name="connsiteY200" fmla="*/ 2019763 h 2344739"/>
              <a:gd name="connsiteX201" fmla="*/ 2094665 w 12192001"/>
              <a:gd name="connsiteY201" fmla="*/ 2003052 h 2344739"/>
              <a:gd name="connsiteX202" fmla="*/ 1997356 w 12192001"/>
              <a:gd name="connsiteY202" fmla="*/ 1995032 h 2344739"/>
              <a:gd name="connsiteX203" fmla="*/ 1928172 w 12192001"/>
              <a:gd name="connsiteY203" fmla="*/ 2016977 h 2344739"/>
              <a:gd name="connsiteX204" fmla="*/ 1921650 w 12192001"/>
              <a:gd name="connsiteY204" fmla="*/ 2012146 h 2344739"/>
              <a:gd name="connsiteX205" fmla="*/ 1873080 w 12192001"/>
              <a:gd name="connsiteY205" fmla="*/ 2013741 h 2344739"/>
              <a:gd name="connsiteX206" fmla="*/ 1786655 w 12192001"/>
              <a:gd name="connsiteY206" fmla="*/ 2041363 h 2344739"/>
              <a:gd name="connsiteX207" fmla="*/ 1738204 w 12192001"/>
              <a:gd name="connsiteY207" fmla="*/ 2036312 h 2344739"/>
              <a:gd name="connsiteX208" fmla="*/ 1675071 w 12192001"/>
              <a:gd name="connsiteY208" fmla="*/ 2019963 h 2344739"/>
              <a:gd name="connsiteX209" fmla="*/ 1608669 w 12192001"/>
              <a:gd name="connsiteY209" fmla="*/ 2013066 h 2344739"/>
              <a:gd name="connsiteX210" fmla="*/ 1496110 w 12192001"/>
              <a:gd name="connsiteY210" fmla="*/ 1987476 h 2344739"/>
              <a:gd name="connsiteX211" fmla="*/ 1149979 w 12192001"/>
              <a:gd name="connsiteY211" fmla="*/ 1938041 h 2344739"/>
              <a:gd name="connsiteX212" fmla="*/ 858269 w 12192001"/>
              <a:gd name="connsiteY212" fmla="*/ 1928608 h 2344739"/>
              <a:gd name="connsiteX213" fmla="*/ 837540 w 12192001"/>
              <a:gd name="connsiteY213" fmla="*/ 1929821 h 2344739"/>
              <a:gd name="connsiteX214" fmla="*/ 816809 w 12192001"/>
              <a:gd name="connsiteY214" fmla="*/ 1927857 h 2344739"/>
              <a:gd name="connsiteX215" fmla="*/ 811506 w 12192001"/>
              <a:gd name="connsiteY215" fmla="*/ 1930751 h 2344739"/>
              <a:gd name="connsiteX216" fmla="*/ 797041 w 12192001"/>
              <a:gd name="connsiteY216" fmla="*/ 1930446 h 2344739"/>
              <a:gd name="connsiteX217" fmla="*/ 767901 w 12192001"/>
              <a:gd name="connsiteY217" fmla="*/ 1932653 h 2344739"/>
              <a:gd name="connsiteX218" fmla="*/ 763053 w 12192001"/>
              <a:gd name="connsiteY218" fmla="*/ 1930432 h 2344739"/>
              <a:gd name="connsiteX219" fmla="*/ 720047 w 12192001"/>
              <a:gd name="connsiteY219" fmla="*/ 1929661 h 2344739"/>
              <a:gd name="connsiteX220" fmla="*/ 719742 w 12192001"/>
              <a:gd name="connsiteY220" fmla="*/ 1928399 h 2344739"/>
              <a:gd name="connsiteX221" fmla="*/ 708875 w 12192001"/>
              <a:gd name="connsiteY221" fmla="*/ 1922722 h 2344739"/>
              <a:gd name="connsiteX222" fmla="*/ 596792 w 12192001"/>
              <a:gd name="connsiteY222" fmla="*/ 1879864 h 2344739"/>
              <a:gd name="connsiteX223" fmla="*/ 578535 w 12192001"/>
              <a:gd name="connsiteY223" fmla="*/ 1877212 h 2344739"/>
              <a:gd name="connsiteX224" fmla="*/ 571717 w 12192001"/>
              <a:gd name="connsiteY224" fmla="*/ 1877401 h 2344739"/>
              <a:gd name="connsiteX225" fmla="*/ 445099 w 12192001"/>
              <a:gd name="connsiteY225" fmla="*/ 1839371 h 2344739"/>
              <a:gd name="connsiteX226" fmla="*/ 404015 w 12192001"/>
              <a:gd name="connsiteY226" fmla="*/ 1833548 h 2344739"/>
              <a:gd name="connsiteX227" fmla="*/ 292435 w 12192001"/>
              <a:gd name="connsiteY227" fmla="*/ 1812852 h 2344739"/>
              <a:gd name="connsiteX228" fmla="*/ 118381 w 12192001"/>
              <a:gd name="connsiteY228" fmla="*/ 1761047 h 2344739"/>
              <a:gd name="connsiteX229" fmla="*/ 15526 w 12192001"/>
              <a:gd name="connsiteY229" fmla="*/ 1758191 h 2344739"/>
              <a:gd name="connsiteX230" fmla="*/ 2 w 12192001"/>
              <a:gd name="connsiteY230" fmla="*/ 1752722 h 2344739"/>
              <a:gd name="connsiteX231" fmla="*/ 1 w 12192001"/>
              <a:gd name="connsiteY231" fmla="*/ 762497 h 2344739"/>
              <a:gd name="connsiteX232" fmla="*/ 0 w 12192001"/>
              <a:gd name="connsiteY232" fmla="*/ 762497 h 2344739"/>
              <a:gd name="connsiteX233" fmla="*/ 0 w 12192001"/>
              <a:gd name="connsiteY233" fmla="*/ 222213 h 2344739"/>
              <a:gd name="connsiteX234" fmla="*/ 0 w 12192001"/>
              <a:gd name="connsiteY234"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37318 w 12192001"/>
              <a:gd name="connsiteY70" fmla="*/ 1920435 h 2344739"/>
              <a:gd name="connsiteX71" fmla="*/ 9113812 w 12192001"/>
              <a:gd name="connsiteY71" fmla="*/ 1919069 h 2344739"/>
              <a:gd name="connsiteX72" fmla="*/ 9053453 w 12192001"/>
              <a:gd name="connsiteY72" fmla="*/ 1910755 h 2344739"/>
              <a:gd name="connsiteX73" fmla="*/ 9005486 w 12192001"/>
              <a:gd name="connsiteY73" fmla="*/ 1914040 h 2344739"/>
              <a:gd name="connsiteX74" fmla="*/ 9005201 w 12192001"/>
              <a:gd name="connsiteY74" fmla="*/ 1913800 h 2344739"/>
              <a:gd name="connsiteX75" fmla="*/ 8996232 w 12192001"/>
              <a:gd name="connsiteY75" fmla="*/ 1915011 h 2344739"/>
              <a:gd name="connsiteX76" fmla="*/ 8990394 w 12192001"/>
              <a:gd name="connsiteY76" fmla="*/ 1917072 h 2344739"/>
              <a:gd name="connsiteX77" fmla="*/ 8974337 w 12192001"/>
              <a:gd name="connsiteY77" fmla="*/ 1920298 h 2344739"/>
              <a:gd name="connsiteX78" fmla="*/ 8968011 w 12192001"/>
              <a:gd name="connsiteY78" fmla="*/ 1919598 h 2344739"/>
              <a:gd name="connsiteX79" fmla="*/ 8963048 w 12192001"/>
              <a:gd name="connsiteY79" fmla="*/ 1917373 h 2344739"/>
              <a:gd name="connsiteX80" fmla="*/ 8928988 w 12192001"/>
              <a:gd name="connsiteY80" fmla="*/ 1914185 h 2344739"/>
              <a:gd name="connsiteX81" fmla="*/ 8752444 w 12192001"/>
              <a:gd name="connsiteY81" fmla="*/ 1933417 h 2344739"/>
              <a:gd name="connsiteX82" fmla="*/ 8707847 w 12192001"/>
              <a:gd name="connsiteY82" fmla="*/ 1935518 h 2344739"/>
              <a:gd name="connsiteX83" fmla="*/ 8596071 w 12192001"/>
              <a:gd name="connsiteY83" fmla="*/ 1944090 h 2344739"/>
              <a:gd name="connsiteX84" fmla="*/ 8525230 w 12192001"/>
              <a:gd name="connsiteY84" fmla="*/ 1929248 h 2344739"/>
              <a:gd name="connsiteX85" fmla="*/ 8510983 w 12192001"/>
              <a:gd name="connsiteY85" fmla="*/ 1935163 h 2344739"/>
              <a:gd name="connsiteX86" fmla="*/ 8506167 w 12192001"/>
              <a:gd name="connsiteY86" fmla="*/ 1938164 h 2344739"/>
              <a:gd name="connsiteX87" fmla="*/ 8497968 w 12192001"/>
              <a:gd name="connsiteY87" fmla="*/ 1940902 h 2344739"/>
              <a:gd name="connsiteX88" fmla="*/ 8497594 w 12192001"/>
              <a:gd name="connsiteY88" fmla="*/ 1940723 h 2344739"/>
              <a:gd name="connsiteX89" fmla="*/ 8490249 w 12192001"/>
              <a:gd name="connsiteY89" fmla="*/ 1943773 h 2344739"/>
              <a:gd name="connsiteX90" fmla="*/ 8367182 w 12192001"/>
              <a:gd name="connsiteY90" fmla="*/ 1957815 h 2344739"/>
              <a:gd name="connsiteX91" fmla="*/ 8353799 w 12192001"/>
              <a:gd name="connsiteY91" fmla="*/ 1958009 h 2344739"/>
              <a:gd name="connsiteX92" fmla="*/ 8352373 w 12192001"/>
              <a:gd name="connsiteY92" fmla="*/ 1957169 h 2344739"/>
              <a:gd name="connsiteX93" fmla="*/ 8320104 w 12192001"/>
              <a:gd name="connsiteY93" fmla="*/ 1974587 h 2344739"/>
              <a:gd name="connsiteX94" fmla="*/ 8314433 w 12192001"/>
              <a:gd name="connsiteY94" fmla="*/ 1974913 h 2344739"/>
              <a:gd name="connsiteX95" fmla="*/ 8295174 w 12192001"/>
              <a:gd name="connsiteY95" fmla="*/ 1988808 h 2344739"/>
              <a:gd name="connsiteX96" fmla="*/ 8284276 w 12192001"/>
              <a:gd name="connsiteY96" fmla="*/ 1994631 h 2344739"/>
              <a:gd name="connsiteX97" fmla="*/ 8283150 w 12192001"/>
              <a:gd name="connsiteY97" fmla="*/ 1999074 h 2344739"/>
              <a:gd name="connsiteX98" fmla="*/ 8266076 w 12192001"/>
              <a:gd name="connsiteY98" fmla="*/ 2006249 h 2344739"/>
              <a:gd name="connsiteX99" fmla="*/ 8263377 w 12192001"/>
              <a:gd name="connsiteY99" fmla="*/ 2006019 h 2344739"/>
              <a:gd name="connsiteX100" fmla="*/ 8252033 w 12192001"/>
              <a:gd name="connsiteY100" fmla="*/ 2015862 h 2344739"/>
              <a:gd name="connsiteX101" fmla="*/ 8245834 w 12192001"/>
              <a:gd name="connsiteY101" fmla="*/ 2028854 h 2344739"/>
              <a:gd name="connsiteX102" fmla="*/ 8090272 w 12192001"/>
              <a:gd name="connsiteY102" fmla="*/ 2075015 h 2344739"/>
              <a:gd name="connsiteX103" fmla="*/ 7905407 w 12192001"/>
              <a:gd name="connsiteY103" fmla="*/ 2116988 h 2344739"/>
              <a:gd name="connsiteX104" fmla="*/ 7718745 w 12192001"/>
              <a:gd name="connsiteY104" fmla="*/ 2142703 h 2344739"/>
              <a:gd name="connsiteX105" fmla="*/ 7614347 w 12192001"/>
              <a:gd name="connsiteY105" fmla="*/ 2139232 h 2344739"/>
              <a:gd name="connsiteX106" fmla="*/ 7527543 w 12192001"/>
              <a:gd name="connsiteY106" fmla="*/ 2145060 h 2344739"/>
              <a:gd name="connsiteX107" fmla="*/ 7519571 w 12192001"/>
              <a:gd name="connsiteY107" fmla="*/ 2147613 h 2344739"/>
              <a:gd name="connsiteX108" fmla="*/ 7507411 w 12192001"/>
              <a:gd name="connsiteY108" fmla="*/ 2148948 h 2344739"/>
              <a:gd name="connsiteX109" fmla="*/ 7507040 w 12192001"/>
              <a:gd name="connsiteY109" fmla="*/ 2148621 h 2344739"/>
              <a:gd name="connsiteX110" fmla="*/ 7495795 w 12192001"/>
              <a:gd name="connsiteY110" fmla="*/ 2150573 h 2344739"/>
              <a:gd name="connsiteX111" fmla="*/ 7405391 w 12192001"/>
              <a:gd name="connsiteY111" fmla="*/ 2142468 h 2344739"/>
              <a:gd name="connsiteX112" fmla="*/ 7312180 w 12192001"/>
              <a:gd name="connsiteY112" fmla="*/ 2132873 h 2344739"/>
              <a:gd name="connsiteX113" fmla="*/ 7310853 w 12192001"/>
              <a:gd name="connsiteY113" fmla="*/ 2131431 h 2344739"/>
              <a:gd name="connsiteX114" fmla="*/ 7218559 w 12192001"/>
              <a:gd name="connsiteY114" fmla="*/ 2156680 h 2344739"/>
              <a:gd name="connsiteX115" fmla="*/ 7201101 w 12192001"/>
              <a:gd name="connsiteY115" fmla="*/ 2161230 h 2344739"/>
              <a:gd name="connsiteX116" fmla="*/ 7197004 w 12192001"/>
              <a:gd name="connsiteY116" fmla="*/ 2166588 h 2344739"/>
              <a:gd name="connsiteX117" fmla="*/ 7170808 w 12192001"/>
              <a:gd name="connsiteY117" fmla="*/ 2171236 h 2344739"/>
              <a:gd name="connsiteX118" fmla="*/ 7096988 w 12192001"/>
              <a:gd name="connsiteY118" fmla="*/ 2183464 h 2344739"/>
              <a:gd name="connsiteX119" fmla="*/ 7018496 w 12192001"/>
              <a:gd name="connsiteY119" fmla="*/ 2183090 h 2344739"/>
              <a:gd name="connsiteX120" fmla="*/ 6904146 w 12192001"/>
              <a:gd name="connsiteY120" fmla="*/ 2212596 h 2344739"/>
              <a:gd name="connsiteX121" fmla="*/ 6708222 w 12192001"/>
              <a:gd name="connsiteY121" fmla="*/ 2240551 h 2344739"/>
              <a:gd name="connsiteX122" fmla="*/ 6549454 w 12192001"/>
              <a:gd name="connsiteY122" fmla="*/ 2269327 h 2344739"/>
              <a:gd name="connsiteX123" fmla="*/ 6317560 w 12192001"/>
              <a:gd name="connsiteY123" fmla="*/ 2316127 h 2344739"/>
              <a:gd name="connsiteX124" fmla="*/ 6168674 w 12192001"/>
              <a:gd name="connsiteY124" fmla="*/ 2318214 h 2344739"/>
              <a:gd name="connsiteX125" fmla="*/ 6073848 w 12192001"/>
              <a:gd name="connsiteY125" fmla="*/ 2338676 h 2344739"/>
              <a:gd name="connsiteX126" fmla="*/ 6068529 w 12192001"/>
              <a:gd name="connsiteY126" fmla="*/ 2337139 h 2344739"/>
              <a:gd name="connsiteX127" fmla="*/ 6048638 w 12192001"/>
              <a:gd name="connsiteY127" fmla="*/ 2337822 h 2344739"/>
              <a:gd name="connsiteX128" fmla="*/ 6041285 w 12192001"/>
              <a:gd name="connsiteY128" fmla="*/ 2329473 h 2344739"/>
              <a:gd name="connsiteX129" fmla="*/ 6010090 w 12192001"/>
              <a:gd name="connsiteY129" fmla="*/ 2324380 h 2344739"/>
              <a:gd name="connsiteX130" fmla="*/ 5957375 w 12192001"/>
              <a:gd name="connsiteY130" fmla="*/ 2328024 h 2344739"/>
              <a:gd name="connsiteX131" fmla="*/ 5758919 w 12192001"/>
              <a:gd name="connsiteY131" fmla="*/ 2343716 h 2344739"/>
              <a:gd name="connsiteX132" fmla="*/ 5626960 w 12192001"/>
              <a:gd name="connsiteY132" fmla="*/ 2344739 h 2344739"/>
              <a:gd name="connsiteX133" fmla="*/ 5470906 w 12192001"/>
              <a:gd name="connsiteY133" fmla="*/ 2330719 h 2344739"/>
              <a:gd name="connsiteX134" fmla="*/ 5432761 w 12192001"/>
              <a:gd name="connsiteY134" fmla="*/ 2319466 h 2344739"/>
              <a:gd name="connsiteX135" fmla="*/ 5381669 w 12192001"/>
              <a:gd name="connsiteY135" fmla="*/ 2301764 h 2344739"/>
              <a:gd name="connsiteX136" fmla="*/ 5261764 w 12192001"/>
              <a:gd name="connsiteY136" fmla="*/ 2281347 h 2344739"/>
              <a:gd name="connsiteX137" fmla="*/ 5222961 w 12192001"/>
              <a:gd name="connsiteY137" fmla="*/ 2270223 h 2344739"/>
              <a:gd name="connsiteX138" fmla="*/ 5174660 w 12192001"/>
              <a:gd name="connsiteY138" fmla="*/ 2267233 h 2344739"/>
              <a:gd name="connsiteX139" fmla="*/ 5156554 w 12192001"/>
              <a:gd name="connsiteY139" fmla="*/ 2260010 h 2344739"/>
              <a:gd name="connsiteX140" fmla="*/ 5142599 w 12192001"/>
              <a:gd name="connsiteY140" fmla="*/ 2256610 h 2344739"/>
              <a:gd name="connsiteX141" fmla="*/ 5139596 w 12192001"/>
              <a:gd name="connsiteY141" fmla="*/ 2254509 h 2344739"/>
              <a:gd name="connsiteX142" fmla="*/ 5121659 w 12192001"/>
              <a:gd name="connsiteY142" fmla="*/ 2243656 h 2344739"/>
              <a:gd name="connsiteX143" fmla="*/ 5065790 w 12192001"/>
              <a:gd name="connsiteY143" fmla="*/ 2250227 h 2344739"/>
              <a:gd name="connsiteX144" fmla="*/ 5011514 w 12192001"/>
              <a:gd name="connsiteY144" fmla="*/ 2233846 h 2344739"/>
              <a:gd name="connsiteX145" fmla="*/ 4840441 w 12192001"/>
              <a:gd name="connsiteY145" fmla="*/ 2209829 h 2344739"/>
              <a:gd name="connsiteX146" fmla="*/ 4762447 w 12192001"/>
              <a:gd name="connsiteY146" fmla="*/ 2182061 h 2344739"/>
              <a:gd name="connsiteX147" fmla="*/ 4723186 w 12192001"/>
              <a:gd name="connsiteY147" fmla="*/ 2173047 h 2344739"/>
              <a:gd name="connsiteX148" fmla="*/ 4721176 w 12192001"/>
              <a:gd name="connsiteY148" fmla="*/ 2172298 h 2344739"/>
              <a:gd name="connsiteX149" fmla="*/ 4722111 w 12192001"/>
              <a:gd name="connsiteY149" fmla="*/ 2172087 h 2344739"/>
              <a:gd name="connsiteX150" fmla="*/ 4717202 w 12192001"/>
              <a:gd name="connsiteY150" fmla="*/ 2170817 h 2344739"/>
              <a:gd name="connsiteX151" fmla="*/ 4721176 w 12192001"/>
              <a:gd name="connsiteY151" fmla="*/ 2172298 h 2344739"/>
              <a:gd name="connsiteX152" fmla="*/ 4715526 w 12192001"/>
              <a:gd name="connsiteY152" fmla="*/ 2173573 h 2344739"/>
              <a:gd name="connsiteX153" fmla="*/ 4515814 w 12192001"/>
              <a:gd name="connsiteY153" fmla="*/ 2163671 h 2344739"/>
              <a:gd name="connsiteX154" fmla="*/ 4428543 w 12192001"/>
              <a:gd name="connsiteY154" fmla="*/ 2153020 h 2344739"/>
              <a:gd name="connsiteX155" fmla="*/ 4362875 w 12192001"/>
              <a:gd name="connsiteY155" fmla="*/ 2151674 h 2344739"/>
              <a:gd name="connsiteX156" fmla="*/ 4316966 w 12192001"/>
              <a:gd name="connsiteY156" fmla="*/ 2158289 h 2344739"/>
              <a:gd name="connsiteX157" fmla="*/ 4315110 w 12192001"/>
              <a:gd name="connsiteY157" fmla="*/ 2156948 h 2344739"/>
              <a:gd name="connsiteX158" fmla="*/ 4295144 w 12192001"/>
              <a:gd name="connsiteY158" fmla="*/ 2155069 h 2344739"/>
              <a:gd name="connsiteX159" fmla="*/ 4290064 w 12192001"/>
              <a:gd name="connsiteY159" fmla="*/ 2157986 h 2344739"/>
              <a:gd name="connsiteX160" fmla="*/ 4276142 w 12192001"/>
              <a:gd name="connsiteY160" fmla="*/ 2157740 h 2344739"/>
              <a:gd name="connsiteX161" fmla="*/ 4248117 w 12192001"/>
              <a:gd name="connsiteY161" fmla="*/ 2160064 h 2344739"/>
              <a:gd name="connsiteX162" fmla="*/ 4202051 w 12192001"/>
              <a:gd name="connsiteY162" fmla="*/ 2157269 h 2344739"/>
              <a:gd name="connsiteX163" fmla="*/ 4201745 w 12192001"/>
              <a:gd name="connsiteY163" fmla="*/ 2156010 h 2344739"/>
              <a:gd name="connsiteX164" fmla="*/ 4191248 w 12192001"/>
              <a:gd name="connsiteY164" fmla="*/ 2150376 h 2344739"/>
              <a:gd name="connsiteX165" fmla="*/ 4142745 w 12192001"/>
              <a:gd name="connsiteY165" fmla="*/ 2134511 h 2344739"/>
              <a:gd name="connsiteX166" fmla="*/ 4083097 w 12192001"/>
              <a:gd name="connsiteY166" fmla="*/ 2107978 h 2344739"/>
              <a:gd name="connsiteX167" fmla="*/ 4074546 w 12192001"/>
              <a:gd name="connsiteY167" fmla="*/ 2107143 h 2344739"/>
              <a:gd name="connsiteX168" fmla="*/ 4074427 w 12192001"/>
              <a:gd name="connsiteY168" fmla="*/ 2106844 h 2344739"/>
              <a:gd name="connsiteX169" fmla="*/ 4065510 w 12192001"/>
              <a:gd name="connsiteY169" fmla="*/ 2105400 h 2344739"/>
              <a:gd name="connsiteX170" fmla="*/ 4058954 w 12192001"/>
              <a:gd name="connsiteY170" fmla="*/ 2105618 h 2344739"/>
              <a:gd name="connsiteX171" fmla="*/ 4042364 w 12192001"/>
              <a:gd name="connsiteY171" fmla="*/ 2103997 h 2344739"/>
              <a:gd name="connsiteX172" fmla="*/ 4036997 w 12192001"/>
              <a:gd name="connsiteY172" fmla="*/ 2101563 h 2344739"/>
              <a:gd name="connsiteX173" fmla="*/ 4035363 w 12192001"/>
              <a:gd name="connsiteY173" fmla="*/ 2097896 h 2344739"/>
              <a:gd name="connsiteX174" fmla="*/ 4033778 w 12192001"/>
              <a:gd name="connsiteY174" fmla="*/ 2098131 h 2344739"/>
              <a:gd name="connsiteX175" fmla="*/ 4004538 w 12192001"/>
              <a:gd name="connsiteY175" fmla="*/ 2085563 h 2344739"/>
              <a:gd name="connsiteX176" fmla="*/ 3936846 w 12192001"/>
              <a:gd name="connsiteY176" fmla="*/ 2068106 h 2344739"/>
              <a:gd name="connsiteX177" fmla="*/ 3897275 w 12192001"/>
              <a:gd name="connsiteY177" fmla="*/ 2062451 h 2344739"/>
              <a:gd name="connsiteX178" fmla="*/ 3789760 w 12192001"/>
              <a:gd name="connsiteY178" fmla="*/ 2042213 h 2344739"/>
              <a:gd name="connsiteX179" fmla="*/ 3682513 w 12192001"/>
              <a:gd name="connsiteY179" fmla="*/ 2018290 h 2344739"/>
              <a:gd name="connsiteX180" fmla="*/ 3610035 w 12192001"/>
              <a:gd name="connsiteY180" fmla="*/ 1986019 h 2344739"/>
              <a:gd name="connsiteX181" fmla="*/ 3603855 w 12192001"/>
              <a:gd name="connsiteY181" fmla="*/ 1987381 h 2344739"/>
              <a:gd name="connsiteX182" fmla="*/ 3594736 w 12192001"/>
              <a:gd name="connsiteY182" fmla="*/ 1987545 h 2344739"/>
              <a:gd name="connsiteX183" fmla="*/ 3594501 w 12192001"/>
              <a:gd name="connsiteY183" fmla="*/ 1987276 h 2344739"/>
              <a:gd name="connsiteX184" fmla="*/ 3585978 w 12192001"/>
              <a:gd name="connsiteY184" fmla="*/ 1987966 h 2344739"/>
              <a:gd name="connsiteX185" fmla="*/ 3536135 w 12192001"/>
              <a:gd name="connsiteY185" fmla="*/ 1978267 h 2344739"/>
              <a:gd name="connsiteX186" fmla="*/ 3473223 w 12192001"/>
              <a:gd name="connsiteY186" fmla="*/ 1974606 h 2344739"/>
              <a:gd name="connsiteX187" fmla="*/ 3400728 w 12192001"/>
              <a:gd name="connsiteY187" fmla="*/ 1962558 h 2344739"/>
              <a:gd name="connsiteX188" fmla="*/ 3363888 w 12192001"/>
              <a:gd name="connsiteY188" fmla="*/ 1979510 h 2344739"/>
              <a:gd name="connsiteX189" fmla="*/ 3344026 w 12192001"/>
              <a:gd name="connsiteY189" fmla="*/ 1981192 h 2344739"/>
              <a:gd name="connsiteX190" fmla="*/ 3341698 w 12192001"/>
              <a:gd name="connsiteY190" fmla="*/ 1980217 h 2344739"/>
              <a:gd name="connsiteX191" fmla="*/ 3262356 w 12192001"/>
              <a:gd name="connsiteY191" fmla="*/ 1986094 h 2344739"/>
              <a:gd name="connsiteX192" fmla="*/ 3142556 w 12192001"/>
              <a:gd name="connsiteY192" fmla="*/ 1993869 h 2344739"/>
              <a:gd name="connsiteX193" fmla="*/ 3030291 w 12192001"/>
              <a:gd name="connsiteY193" fmla="*/ 1996512 h 2344739"/>
              <a:gd name="connsiteX194" fmla="*/ 2781569 w 12192001"/>
              <a:gd name="connsiteY194" fmla="*/ 2018333 h 2344739"/>
              <a:gd name="connsiteX195" fmla="*/ 2646527 w 12192001"/>
              <a:gd name="connsiteY195" fmla="*/ 2028869 h 2344739"/>
              <a:gd name="connsiteX196" fmla="*/ 2568028 w 12192001"/>
              <a:gd name="connsiteY196" fmla="*/ 2002628 h 2344739"/>
              <a:gd name="connsiteX197" fmla="*/ 2443255 w 12192001"/>
              <a:gd name="connsiteY197" fmla="*/ 2016529 h 2344739"/>
              <a:gd name="connsiteX198" fmla="*/ 2315112 w 12192001"/>
              <a:gd name="connsiteY198" fmla="*/ 2024996 h 2344739"/>
              <a:gd name="connsiteX199" fmla="*/ 2208578 w 12192001"/>
              <a:gd name="connsiteY199" fmla="*/ 2019763 h 2344739"/>
              <a:gd name="connsiteX200" fmla="*/ 2094665 w 12192001"/>
              <a:gd name="connsiteY200" fmla="*/ 2003052 h 2344739"/>
              <a:gd name="connsiteX201" fmla="*/ 1997356 w 12192001"/>
              <a:gd name="connsiteY201" fmla="*/ 1995032 h 2344739"/>
              <a:gd name="connsiteX202" fmla="*/ 1928172 w 12192001"/>
              <a:gd name="connsiteY202" fmla="*/ 2016977 h 2344739"/>
              <a:gd name="connsiteX203" fmla="*/ 1921650 w 12192001"/>
              <a:gd name="connsiteY203" fmla="*/ 2012146 h 2344739"/>
              <a:gd name="connsiteX204" fmla="*/ 1873080 w 12192001"/>
              <a:gd name="connsiteY204" fmla="*/ 2013741 h 2344739"/>
              <a:gd name="connsiteX205" fmla="*/ 1786655 w 12192001"/>
              <a:gd name="connsiteY205" fmla="*/ 2041363 h 2344739"/>
              <a:gd name="connsiteX206" fmla="*/ 1738204 w 12192001"/>
              <a:gd name="connsiteY206" fmla="*/ 2036312 h 2344739"/>
              <a:gd name="connsiteX207" fmla="*/ 1675071 w 12192001"/>
              <a:gd name="connsiteY207" fmla="*/ 2019963 h 2344739"/>
              <a:gd name="connsiteX208" fmla="*/ 1608669 w 12192001"/>
              <a:gd name="connsiteY208" fmla="*/ 2013066 h 2344739"/>
              <a:gd name="connsiteX209" fmla="*/ 1496110 w 12192001"/>
              <a:gd name="connsiteY209" fmla="*/ 1987476 h 2344739"/>
              <a:gd name="connsiteX210" fmla="*/ 1149979 w 12192001"/>
              <a:gd name="connsiteY210" fmla="*/ 1938041 h 2344739"/>
              <a:gd name="connsiteX211" fmla="*/ 858269 w 12192001"/>
              <a:gd name="connsiteY211" fmla="*/ 1928608 h 2344739"/>
              <a:gd name="connsiteX212" fmla="*/ 837540 w 12192001"/>
              <a:gd name="connsiteY212" fmla="*/ 1929821 h 2344739"/>
              <a:gd name="connsiteX213" fmla="*/ 816809 w 12192001"/>
              <a:gd name="connsiteY213" fmla="*/ 1927857 h 2344739"/>
              <a:gd name="connsiteX214" fmla="*/ 811506 w 12192001"/>
              <a:gd name="connsiteY214" fmla="*/ 1930751 h 2344739"/>
              <a:gd name="connsiteX215" fmla="*/ 797041 w 12192001"/>
              <a:gd name="connsiteY215" fmla="*/ 1930446 h 2344739"/>
              <a:gd name="connsiteX216" fmla="*/ 767901 w 12192001"/>
              <a:gd name="connsiteY216" fmla="*/ 1932653 h 2344739"/>
              <a:gd name="connsiteX217" fmla="*/ 763053 w 12192001"/>
              <a:gd name="connsiteY217" fmla="*/ 1930432 h 2344739"/>
              <a:gd name="connsiteX218" fmla="*/ 720047 w 12192001"/>
              <a:gd name="connsiteY218" fmla="*/ 1929661 h 2344739"/>
              <a:gd name="connsiteX219" fmla="*/ 719742 w 12192001"/>
              <a:gd name="connsiteY219" fmla="*/ 1928399 h 2344739"/>
              <a:gd name="connsiteX220" fmla="*/ 708875 w 12192001"/>
              <a:gd name="connsiteY220" fmla="*/ 1922722 h 2344739"/>
              <a:gd name="connsiteX221" fmla="*/ 596792 w 12192001"/>
              <a:gd name="connsiteY221" fmla="*/ 1879864 h 2344739"/>
              <a:gd name="connsiteX222" fmla="*/ 578535 w 12192001"/>
              <a:gd name="connsiteY222" fmla="*/ 1877212 h 2344739"/>
              <a:gd name="connsiteX223" fmla="*/ 571717 w 12192001"/>
              <a:gd name="connsiteY223" fmla="*/ 1877401 h 2344739"/>
              <a:gd name="connsiteX224" fmla="*/ 445099 w 12192001"/>
              <a:gd name="connsiteY224" fmla="*/ 1839371 h 2344739"/>
              <a:gd name="connsiteX225" fmla="*/ 404015 w 12192001"/>
              <a:gd name="connsiteY225" fmla="*/ 1833548 h 2344739"/>
              <a:gd name="connsiteX226" fmla="*/ 292435 w 12192001"/>
              <a:gd name="connsiteY226" fmla="*/ 1812852 h 2344739"/>
              <a:gd name="connsiteX227" fmla="*/ 118381 w 12192001"/>
              <a:gd name="connsiteY227" fmla="*/ 1761047 h 2344739"/>
              <a:gd name="connsiteX228" fmla="*/ 15526 w 12192001"/>
              <a:gd name="connsiteY228" fmla="*/ 1758191 h 2344739"/>
              <a:gd name="connsiteX229" fmla="*/ 2 w 12192001"/>
              <a:gd name="connsiteY229" fmla="*/ 1752722 h 2344739"/>
              <a:gd name="connsiteX230" fmla="*/ 1 w 12192001"/>
              <a:gd name="connsiteY230" fmla="*/ 762497 h 2344739"/>
              <a:gd name="connsiteX231" fmla="*/ 0 w 12192001"/>
              <a:gd name="connsiteY231" fmla="*/ 762497 h 2344739"/>
              <a:gd name="connsiteX232" fmla="*/ 0 w 12192001"/>
              <a:gd name="connsiteY232" fmla="*/ 222213 h 2344739"/>
              <a:gd name="connsiteX233" fmla="*/ 0 w 12192001"/>
              <a:gd name="connsiteY233"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51232 w 12192001"/>
              <a:gd name="connsiteY69" fmla="*/ 1923669 h 2344739"/>
              <a:gd name="connsiteX70" fmla="*/ 9113812 w 12192001"/>
              <a:gd name="connsiteY70" fmla="*/ 1919069 h 2344739"/>
              <a:gd name="connsiteX71" fmla="*/ 9053453 w 12192001"/>
              <a:gd name="connsiteY71" fmla="*/ 1910755 h 2344739"/>
              <a:gd name="connsiteX72" fmla="*/ 9005486 w 12192001"/>
              <a:gd name="connsiteY72" fmla="*/ 1914040 h 2344739"/>
              <a:gd name="connsiteX73" fmla="*/ 9005201 w 12192001"/>
              <a:gd name="connsiteY73" fmla="*/ 1913800 h 2344739"/>
              <a:gd name="connsiteX74" fmla="*/ 8996232 w 12192001"/>
              <a:gd name="connsiteY74" fmla="*/ 1915011 h 2344739"/>
              <a:gd name="connsiteX75" fmla="*/ 8990394 w 12192001"/>
              <a:gd name="connsiteY75" fmla="*/ 1917072 h 2344739"/>
              <a:gd name="connsiteX76" fmla="*/ 8974337 w 12192001"/>
              <a:gd name="connsiteY76" fmla="*/ 1920298 h 2344739"/>
              <a:gd name="connsiteX77" fmla="*/ 8968011 w 12192001"/>
              <a:gd name="connsiteY77" fmla="*/ 1919598 h 2344739"/>
              <a:gd name="connsiteX78" fmla="*/ 8963048 w 12192001"/>
              <a:gd name="connsiteY78" fmla="*/ 1917373 h 2344739"/>
              <a:gd name="connsiteX79" fmla="*/ 8928988 w 12192001"/>
              <a:gd name="connsiteY79" fmla="*/ 1914185 h 2344739"/>
              <a:gd name="connsiteX80" fmla="*/ 8752444 w 12192001"/>
              <a:gd name="connsiteY80" fmla="*/ 1933417 h 2344739"/>
              <a:gd name="connsiteX81" fmla="*/ 8707847 w 12192001"/>
              <a:gd name="connsiteY81" fmla="*/ 1935518 h 2344739"/>
              <a:gd name="connsiteX82" fmla="*/ 8596071 w 12192001"/>
              <a:gd name="connsiteY82" fmla="*/ 1944090 h 2344739"/>
              <a:gd name="connsiteX83" fmla="*/ 8525230 w 12192001"/>
              <a:gd name="connsiteY83" fmla="*/ 1929248 h 2344739"/>
              <a:gd name="connsiteX84" fmla="*/ 8510983 w 12192001"/>
              <a:gd name="connsiteY84" fmla="*/ 1935163 h 2344739"/>
              <a:gd name="connsiteX85" fmla="*/ 8506167 w 12192001"/>
              <a:gd name="connsiteY85" fmla="*/ 1938164 h 2344739"/>
              <a:gd name="connsiteX86" fmla="*/ 8497968 w 12192001"/>
              <a:gd name="connsiteY86" fmla="*/ 1940902 h 2344739"/>
              <a:gd name="connsiteX87" fmla="*/ 8497594 w 12192001"/>
              <a:gd name="connsiteY87" fmla="*/ 1940723 h 2344739"/>
              <a:gd name="connsiteX88" fmla="*/ 8490249 w 12192001"/>
              <a:gd name="connsiteY88" fmla="*/ 1943773 h 2344739"/>
              <a:gd name="connsiteX89" fmla="*/ 8367182 w 12192001"/>
              <a:gd name="connsiteY89" fmla="*/ 1957815 h 2344739"/>
              <a:gd name="connsiteX90" fmla="*/ 8353799 w 12192001"/>
              <a:gd name="connsiteY90" fmla="*/ 1958009 h 2344739"/>
              <a:gd name="connsiteX91" fmla="*/ 8352373 w 12192001"/>
              <a:gd name="connsiteY91" fmla="*/ 1957169 h 2344739"/>
              <a:gd name="connsiteX92" fmla="*/ 8320104 w 12192001"/>
              <a:gd name="connsiteY92" fmla="*/ 1974587 h 2344739"/>
              <a:gd name="connsiteX93" fmla="*/ 8314433 w 12192001"/>
              <a:gd name="connsiteY93" fmla="*/ 1974913 h 2344739"/>
              <a:gd name="connsiteX94" fmla="*/ 8295174 w 12192001"/>
              <a:gd name="connsiteY94" fmla="*/ 1988808 h 2344739"/>
              <a:gd name="connsiteX95" fmla="*/ 8284276 w 12192001"/>
              <a:gd name="connsiteY95" fmla="*/ 1994631 h 2344739"/>
              <a:gd name="connsiteX96" fmla="*/ 8283150 w 12192001"/>
              <a:gd name="connsiteY96" fmla="*/ 1999074 h 2344739"/>
              <a:gd name="connsiteX97" fmla="*/ 8266076 w 12192001"/>
              <a:gd name="connsiteY97" fmla="*/ 2006249 h 2344739"/>
              <a:gd name="connsiteX98" fmla="*/ 8263377 w 12192001"/>
              <a:gd name="connsiteY98" fmla="*/ 2006019 h 2344739"/>
              <a:gd name="connsiteX99" fmla="*/ 8252033 w 12192001"/>
              <a:gd name="connsiteY99" fmla="*/ 2015862 h 2344739"/>
              <a:gd name="connsiteX100" fmla="*/ 8245834 w 12192001"/>
              <a:gd name="connsiteY100" fmla="*/ 2028854 h 2344739"/>
              <a:gd name="connsiteX101" fmla="*/ 8090272 w 12192001"/>
              <a:gd name="connsiteY101" fmla="*/ 2075015 h 2344739"/>
              <a:gd name="connsiteX102" fmla="*/ 7905407 w 12192001"/>
              <a:gd name="connsiteY102" fmla="*/ 2116988 h 2344739"/>
              <a:gd name="connsiteX103" fmla="*/ 7718745 w 12192001"/>
              <a:gd name="connsiteY103" fmla="*/ 2142703 h 2344739"/>
              <a:gd name="connsiteX104" fmla="*/ 7614347 w 12192001"/>
              <a:gd name="connsiteY104" fmla="*/ 2139232 h 2344739"/>
              <a:gd name="connsiteX105" fmla="*/ 7527543 w 12192001"/>
              <a:gd name="connsiteY105" fmla="*/ 2145060 h 2344739"/>
              <a:gd name="connsiteX106" fmla="*/ 7519571 w 12192001"/>
              <a:gd name="connsiteY106" fmla="*/ 2147613 h 2344739"/>
              <a:gd name="connsiteX107" fmla="*/ 7507411 w 12192001"/>
              <a:gd name="connsiteY107" fmla="*/ 2148948 h 2344739"/>
              <a:gd name="connsiteX108" fmla="*/ 7507040 w 12192001"/>
              <a:gd name="connsiteY108" fmla="*/ 2148621 h 2344739"/>
              <a:gd name="connsiteX109" fmla="*/ 7495795 w 12192001"/>
              <a:gd name="connsiteY109" fmla="*/ 2150573 h 2344739"/>
              <a:gd name="connsiteX110" fmla="*/ 7405391 w 12192001"/>
              <a:gd name="connsiteY110" fmla="*/ 2142468 h 2344739"/>
              <a:gd name="connsiteX111" fmla="*/ 7312180 w 12192001"/>
              <a:gd name="connsiteY111" fmla="*/ 2132873 h 2344739"/>
              <a:gd name="connsiteX112" fmla="*/ 7310853 w 12192001"/>
              <a:gd name="connsiteY112" fmla="*/ 2131431 h 2344739"/>
              <a:gd name="connsiteX113" fmla="*/ 7218559 w 12192001"/>
              <a:gd name="connsiteY113" fmla="*/ 2156680 h 2344739"/>
              <a:gd name="connsiteX114" fmla="*/ 7201101 w 12192001"/>
              <a:gd name="connsiteY114" fmla="*/ 2161230 h 2344739"/>
              <a:gd name="connsiteX115" fmla="*/ 7197004 w 12192001"/>
              <a:gd name="connsiteY115" fmla="*/ 2166588 h 2344739"/>
              <a:gd name="connsiteX116" fmla="*/ 7170808 w 12192001"/>
              <a:gd name="connsiteY116" fmla="*/ 2171236 h 2344739"/>
              <a:gd name="connsiteX117" fmla="*/ 7096988 w 12192001"/>
              <a:gd name="connsiteY117" fmla="*/ 2183464 h 2344739"/>
              <a:gd name="connsiteX118" fmla="*/ 7018496 w 12192001"/>
              <a:gd name="connsiteY118" fmla="*/ 2183090 h 2344739"/>
              <a:gd name="connsiteX119" fmla="*/ 6904146 w 12192001"/>
              <a:gd name="connsiteY119" fmla="*/ 2212596 h 2344739"/>
              <a:gd name="connsiteX120" fmla="*/ 6708222 w 12192001"/>
              <a:gd name="connsiteY120" fmla="*/ 2240551 h 2344739"/>
              <a:gd name="connsiteX121" fmla="*/ 6549454 w 12192001"/>
              <a:gd name="connsiteY121" fmla="*/ 2269327 h 2344739"/>
              <a:gd name="connsiteX122" fmla="*/ 6317560 w 12192001"/>
              <a:gd name="connsiteY122" fmla="*/ 2316127 h 2344739"/>
              <a:gd name="connsiteX123" fmla="*/ 6168674 w 12192001"/>
              <a:gd name="connsiteY123" fmla="*/ 2318214 h 2344739"/>
              <a:gd name="connsiteX124" fmla="*/ 6073848 w 12192001"/>
              <a:gd name="connsiteY124" fmla="*/ 2338676 h 2344739"/>
              <a:gd name="connsiteX125" fmla="*/ 6068529 w 12192001"/>
              <a:gd name="connsiteY125" fmla="*/ 2337139 h 2344739"/>
              <a:gd name="connsiteX126" fmla="*/ 6048638 w 12192001"/>
              <a:gd name="connsiteY126" fmla="*/ 2337822 h 2344739"/>
              <a:gd name="connsiteX127" fmla="*/ 6041285 w 12192001"/>
              <a:gd name="connsiteY127" fmla="*/ 2329473 h 2344739"/>
              <a:gd name="connsiteX128" fmla="*/ 6010090 w 12192001"/>
              <a:gd name="connsiteY128" fmla="*/ 2324380 h 2344739"/>
              <a:gd name="connsiteX129" fmla="*/ 5957375 w 12192001"/>
              <a:gd name="connsiteY129" fmla="*/ 2328024 h 2344739"/>
              <a:gd name="connsiteX130" fmla="*/ 5758919 w 12192001"/>
              <a:gd name="connsiteY130" fmla="*/ 2343716 h 2344739"/>
              <a:gd name="connsiteX131" fmla="*/ 5626960 w 12192001"/>
              <a:gd name="connsiteY131" fmla="*/ 2344739 h 2344739"/>
              <a:gd name="connsiteX132" fmla="*/ 5470906 w 12192001"/>
              <a:gd name="connsiteY132" fmla="*/ 2330719 h 2344739"/>
              <a:gd name="connsiteX133" fmla="*/ 5432761 w 12192001"/>
              <a:gd name="connsiteY133" fmla="*/ 2319466 h 2344739"/>
              <a:gd name="connsiteX134" fmla="*/ 5381669 w 12192001"/>
              <a:gd name="connsiteY134" fmla="*/ 2301764 h 2344739"/>
              <a:gd name="connsiteX135" fmla="*/ 5261764 w 12192001"/>
              <a:gd name="connsiteY135" fmla="*/ 2281347 h 2344739"/>
              <a:gd name="connsiteX136" fmla="*/ 5222961 w 12192001"/>
              <a:gd name="connsiteY136" fmla="*/ 2270223 h 2344739"/>
              <a:gd name="connsiteX137" fmla="*/ 5174660 w 12192001"/>
              <a:gd name="connsiteY137" fmla="*/ 2267233 h 2344739"/>
              <a:gd name="connsiteX138" fmla="*/ 5156554 w 12192001"/>
              <a:gd name="connsiteY138" fmla="*/ 2260010 h 2344739"/>
              <a:gd name="connsiteX139" fmla="*/ 5142599 w 12192001"/>
              <a:gd name="connsiteY139" fmla="*/ 2256610 h 2344739"/>
              <a:gd name="connsiteX140" fmla="*/ 5139596 w 12192001"/>
              <a:gd name="connsiteY140" fmla="*/ 2254509 h 2344739"/>
              <a:gd name="connsiteX141" fmla="*/ 5121659 w 12192001"/>
              <a:gd name="connsiteY141" fmla="*/ 2243656 h 2344739"/>
              <a:gd name="connsiteX142" fmla="*/ 5065790 w 12192001"/>
              <a:gd name="connsiteY142" fmla="*/ 2250227 h 2344739"/>
              <a:gd name="connsiteX143" fmla="*/ 5011514 w 12192001"/>
              <a:gd name="connsiteY143" fmla="*/ 2233846 h 2344739"/>
              <a:gd name="connsiteX144" fmla="*/ 4840441 w 12192001"/>
              <a:gd name="connsiteY144" fmla="*/ 2209829 h 2344739"/>
              <a:gd name="connsiteX145" fmla="*/ 4762447 w 12192001"/>
              <a:gd name="connsiteY145" fmla="*/ 2182061 h 2344739"/>
              <a:gd name="connsiteX146" fmla="*/ 4723186 w 12192001"/>
              <a:gd name="connsiteY146" fmla="*/ 2173047 h 2344739"/>
              <a:gd name="connsiteX147" fmla="*/ 4721176 w 12192001"/>
              <a:gd name="connsiteY147" fmla="*/ 2172298 h 2344739"/>
              <a:gd name="connsiteX148" fmla="*/ 4722111 w 12192001"/>
              <a:gd name="connsiteY148" fmla="*/ 2172087 h 2344739"/>
              <a:gd name="connsiteX149" fmla="*/ 4717202 w 12192001"/>
              <a:gd name="connsiteY149" fmla="*/ 2170817 h 2344739"/>
              <a:gd name="connsiteX150" fmla="*/ 4721176 w 12192001"/>
              <a:gd name="connsiteY150" fmla="*/ 2172298 h 2344739"/>
              <a:gd name="connsiteX151" fmla="*/ 4715526 w 12192001"/>
              <a:gd name="connsiteY151" fmla="*/ 2173573 h 2344739"/>
              <a:gd name="connsiteX152" fmla="*/ 4515814 w 12192001"/>
              <a:gd name="connsiteY152" fmla="*/ 2163671 h 2344739"/>
              <a:gd name="connsiteX153" fmla="*/ 4428543 w 12192001"/>
              <a:gd name="connsiteY153" fmla="*/ 2153020 h 2344739"/>
              <a:gd name="connsiteX154" fmla="*/ 4362875 w 12192001"/>
              <a:gd name="connsiteY154" fmla="*/ 2151674 h 2344739"/>
              <a:gd name="connsiteX155" fmla="*/ 4316966 w 12192001"/>
              <a:gd name="connsiteY155" fmla="*/ 2158289 h 2344739"/>
              <a:gd name="connsiteX156" fmla="*/ 4315110 w 12192001"/>
              <a:gd name="connsiteY156" fmla="*/ 2156948 h 2344739"/>
              <a:gd name="connsiteX157" fmla="*/ 4295144 w 12192001"/>
              <a:gd name="connsiteY157" fmla="*/ 2155069 h 2344739"/>
              <a:gd name="connsiteX158" fmla="*/ 4290064 w 12192001"/>
              <a:gd name="connsiteY158" fmla="*/ 2157986 h 2344739"/>
              <a:gd name="connsiteX159" fmla="*/ 4276142 w 12192001"/>
              <a:gd name="connsiteY159" fmla="*/ 2157740 h 2344739"/>
              <a:gd name="connsiteX160" fmla="*/ 4248117 w 12192001"/>
              <a:gd name="connsiteY160" fmla="*/ 2160064 h 2344739"/>
              <a:gd name="connsiteX161" fmla="*/ 4202051 w 12192001"/>
              <a:gd name="connsiteY161" fmla="*/ 2157269 h 2344739"/>
              <a:gd name="connsiteX162" fmla="*/ 4201745 w 12192001"/>
              <a:gd name="connsiteY162" fmla="*/ 2156010 h 2344739"/>
              <a:gd name="connsiteX163" fmla="*/ 4191248 w 12192001"/>
              <a:gd name="connsiteY163" fmla="*/ 2150376 h 2344739"/>
              <a:gd name="connsiteX164" fmla="*/ 4142745 w 12192001"/>
              <a:gd name="connsiteY164" fmla="*/ 2134511 h 2344739"/>
              <a:gd name="connsiteX165" fmla="*/ 4083097 w 12192001"/>
              <a:gd name="connsiteY165" fmla="*/ 2107978 h 2344739"/>
              <a:gd name="connsiteX166" fmla="*/ 4074546 w 12192001"/>
              <a:gd name="connsiteY166" fmla="*/ 2107143 h 2344739"/>
              <a:gd name="connsiteX167" fmla="*/ 4074427 w 12192001"/>
              <a:gd name="connsiteY167" fmla="*/ 2106844 h 2344739"/>
              <a:gd name="connsiteX168" fmla="*/ 4065510 w 12192001"/>
              <a:gd name="connsiteY168" fmla="*/ 2105400 h 2344739"/>
              <a:gd name="connsiteX169" fmla="*/ 4058954 w 12192001"/>
              <a:gd name="connsiteY169" fmla="*/ 2105618 h 2344739"/>
              <a:gd name="connsiteX170" fmla="*/ 4042364 w 12192001"/>
              <a:gd name="connsiteY170" fmla="*/ 2103997 h 2344739"/>
              <a:gd name="connsiteX171" fmla="*/ 4036997 w 12192001"/>
              <a:gd name="connsiteY171" fmla="*/ 2101563 h 2344739"/>
              <a:gd name="connsiteX172" fmla="*/ 4035363 w 12192001"/>
              <a:gd name="connsiteY172" fmla="*/ 2097896 h 2344739"/>
              <a:gd name="connsiteX173" fmla="*/ 4033778 w 12192001"/>
              <a:gd name="connsiteY173" fmla="*/ 2098131 h 2344739"/>
              <a:gd name="connsiteX174" fmla="*/ 4004538 w 12192001"/>
              <a:gd name="connsiteY174" fmla="*/ 2085563 h 2344739"/>
              <a:gd name="connsiteX175" fmla="*/ 3936846 w 12192001"/>
              <a:gd name="connsiteY175" fmla="*/ 2068106 h 2344739"/>
              <a:gd name="connsiteX176" fmla="*/ 3897275 w 12192001"/>
              <a:gd name="connsiteY176" fmla="*/ 2062451 h 2344739"/>
              <a:gd name="connsiteX177" fmla="*/ 3789760 w 12192001"/>
              <a:gd name="connsiteY177" fmla="*/ 2042213 h 2344739"/>
              <a:gd name="connsiteX178" fmla="*/ 3682513 w 12192001"/>
              <a:gd name="connsiteY178" fmla="*/ 2018290 h 2344739"/>
              <a:gd name="connsiteX179" fmla="*/ 3610035 w 12192001"/>
              <a:gd name="connsiteY179" fmla="*/ 1986019 h 2344739"/>
              <a:gd name="connsiteX180" fmla="*/ 3603855 w 12192001"/>
              <a:gd name="connsiteY180" fmla="*/ 1987381 h 2344739"/>
              <a:gd name="connsiteX181" fmla="*/ 3594736 w 12192001"/>
              <a:gd name="connsiteY181" fmla="*/ 1987545 h 2344739"/>
              <a:gd name="connsiteX182" fmla="*/ 3594501 w 12192001"/>
              <a:gd name="connsiteY182" fmla="*/ 1987276 h 2344739"/>
              <a:gd name="connsiteX183" fmla="*/ 3585978 w 12192001"/>
              <a:gd name="connsiteY183" fmla="*/ 1987966 h 2344739"/>
              <a:gd name="connsiteX184" fmla="*/ 3536135 w 12192001"/>
              <a:gd name="connsiteY184" fmla="*/ 1978267 h 2344739"/>
              <a:gd name="connsiteX185" fmla="*/ 3473223 w 12192001"/>
              <a:gd name="connsiteY185" fmla="*/ 1974606 h 2344739"/>
              <a:gd name="connsiteX186" fmla="*/ 3400728 w 12192001"/>
              <a:gd name="connsiteY186" fmla="*/ 1962558 h 2344739"/>
              <a:gd name="connsiteX187" fmla="*/ 3363888 w 12192001"/>
              <a:gd name="connsiteY187" fmla="*/ 1979510 h 2344739"/>
              <a:gd name="connsiteX188" fmla="*/ 3344026 w 12192001"/>
              <a:gd name="connsiteY188" fmla="*/ 1981192 h 2344739"/>
              <a:gd name="connsiteX189" fmla="*/ 3341698 w 12192001"/>
              <a:gd name="connsiteY189" fmla="*/ 1980217 h 2344739"/>
              <a:gd name="connsiteX190" fmla="*/ 3262356 w 12192001"/>
              <a:gd name="connsiteY190" fmla="*/ 1986094 h 2344739"/>
              <a:gd name="connsiteX191" fmla="*/ 3142556 w 12192001"/>
              <a:gd name="connsiteY191" fmla="*/ 1993869 h 2344739"/>
              <a:gd name="connsiteX192" fmla="*/ 3030291 w 12192001"/>
              <a:gd name="connsiteY192" fmla="*/ 1996512 h 2344739"/>
              <a:gd name="connsiteX193" fmla="*/ 2781569 w 12192001"/>
              <a:gd name="connsiteY193" fmla="*/ 2018333 h 2344739"/>
              <a:gd name="connsiteX194" fmla="*/ 2646527 w 12192001"/>
              <a:gd name="connsiteY194" fmla="*/ 2028869 h 2344739"/>
              <a:gd name="connsiteX195" fmla="*/ 2568028 w 12192001"/>
              <a:gd name="connsiteY195" fmla="*/ 2002628 h 2344739"/>
              <a:gd name="connsiteX196" fmla="*/ 2443255 w 12192001"/>
              <a:gd name="connsiteY196" fmla="*/ 2016529 h 2344739"/>
              <a:gd name="connsiteX197" fmla="*/ 2315112 w 12192001"/>
              <a:gd name="connsiteY197" fmla="*/ 2024996 h 2344739"/>
              <a:gd name="connsiteX198" fmla="*/ 2208578 w 12192001"/>
              <a:gd name="connsiteY198" fmla="*/ 2019763 h 2344739"/>
              <a:gd name="connsiteX199" fmla="*/ 2094665 w 12192001"/>
              <a:gd name="connsiteY199" fmla="*/ 2003052 h 2344739"/>
              <a:gd name="connsiteX200" fmla="*/ 1997356 w 12192001"/>
              <a:gd name="connsiteY200" fmla="*/ 1995032 h 2344739"/>
              <a:gd name="connsiteX201" fmla="*/ 1928172 w 12192001"/>
              <a:gd name="connsiteY201" fmla="*/ 2016977 h 2344739"/>
              <a:gd name="connsiteX202" fmla="*/ 1921650 w 12192001"/>
              <a:gd name="connsiteY202" fmla="*/ 2012146 h 2344739"/>
              <a:gd name="connsiteX203" fmla="*/ 1873080 w 12192001"/>
              <a:gd name="connsiteY203" fmla="*/ 2013741 h 2344739"/>
              <a:gd name="connsiteX204" fmla="*/ 1786655 w 12192001"/>
              <a:gd name="connsiteY204" fmla="*/ 2041363 h 2344739"/>
              <a:gd name="connsiteX205" fmla="*/ 1738204 w 12192001"/>
              <a:gd name="connsiteY205" fmla="*/ 2036312 h 2344739"/>
              <a:gd name="connsiteX206" fmla="*/ 1675071 w 12192001"/>
              <a:gd name="connsiteY206" fmla="*/ 2019963 h 2344739"/>
              <a:gd name="connsiteX207" fmla="*/ 1608669 w 12192001"/>
              <a:gd name="connsiteY207" fmla="*/ 2013066 h 2344739"/>
              <a:gd name="connsiteX208" fmla="*/ 1496110 w 12192001"/>
              <a:gd name="connsiteY208" fmla="*/ 1987476 h 2344739"/>
              <a:gd name="connsiteX209" fmla="*/ 1149979 w 12192001"/>
              <a:gd name="connsiteY209" fmla="*/ 1938041 h 2344739"/>
              <a:gd name="connsiteX210" fmla="*/ 858269 w 12192001"/>
              <a:gd name="connsiteY210" fmla="*/ 1928608 h 2344739"/>
              <a:gd name="connsiteX211" fmla="*/ 837540 w 12192001"/>
              <a:gd name="connsiteY211" fmla="*/ 1929821 h 2344739"/>
              <a:gd name="connsiteX212" fmla="*/ 816809 w 12192001"/>
              <a:gd name="connsiteY212" fmla="*/ 1927857 h 2344739"/>
              <a:gd name="connsiteX213" fmla="*/ 811506 w 12192001"/>
              <a:gd name="connsiteY213" fmla="*/ 1930751 h 2344739"/>
              <a:gd name="connsiteX214" fmla="*/ 797041 w 12192001"/>
              <a:gd name="connsiteY214" fmla="*/ 1930446 h 2344739"/>
              <a:gd name="connsiteX215" fmla="*/ 767901 w 12192001"/>
              <a:gd name="connsiteY215" fmla="*/ 1932653 h 2344739"/>
              <a:gd name="connsiteX216" fmla="*/ 763053 w 12192001"/>
              <a:gd name="connsiteY216" fmla="*/ 1930432 h 2344739"/>
              <a:gd name="connsiteX217" fmla="*/ 720047 w 12192001"/>
              <a:gd name="connsiteY217" fmla="*/ 1929661 h 2344739"/>
              <a:gd name="connsiteX218" fmla="*/ 719742 w 12192001"/>
              <a:gd name="connsiteY218" fmla="*/ 1928399 h 2344739"/>
              <a:gd name="connsiteX219" fmla="*/ 708875 w 12192001"/>
              <a:gd name="connsiteY219" fmla="*/ 1922722 h 2344739"/>
              <a:gd name="connsiteX220" fmla="*/ 596792 w 12192001"/>
              <a:gd name="connsiteY220" fmla="*/ 1879864 h 2344739"/>
              <a:gd name="connsiteX221" fmla="*/ 578535 w 12192001"/>
              <a:gd name="connsiteY221" fmla="*/ 1877212 h 2344739"/>
              <a:gd name="connsiteX222" fmla="*/ 571717 w 12192001"/>
              <a:gd name="connsiteY222" fmla="*/ 1877401 h 2344739"/>
              <a:gd name="connsiteX223" fmla="*/ 445099 w 12192001"/>
              <a:gd name="connsiteY223" fmla="*/ 1839371 h 2344739"/>
              <a:gd name="connsiteX224" fmla="*/ 404015 w 12192001"/>
              <a:gd name="connsiteY224" fmla="*/ 1833548 h 2344739"/>
              <a:gd name="connsiteX225" fmla="*/ 292435 w 12192001"/>
              <a:gd name="connsiteY225" fmla="*/ 1812852 h 2344739"/>
              <a:gd name="connsiteX226" fmla="*/ 118381 w 12192001"/>
              <a:gd name="connsiteY226" fmla="*/ 1761047 h 2344739"/>
              <a:gd name="connsiteX227" fmla="*/ 15526 w 12192001"/>
              <a:gd name="connsiteY227" fmla="*/ 1758191 h 2344739"/>
              <a:gd name="connsiteX228" fmla="*/ 2 w 12192001"/>
              <a:gd name="connsiteY228" fmla="*/ 1752722 h 2344739"/>
              <a:gd name="connsiteX229" fmla="*/ 1 w 12192001"/>
              <a:gd name="connsiteY229" fmla="*/ 762497 h 2344739"/>
              <a:gd name="connsiteX230" fmla="*/ 0 w 12192001"/>
              <a:gd name="connsiteY230" fmla="*/ 762497 h 2344739"/>
              <a:gd name="connsiteX231" fmla="*/ 0 w 12192001"/>
              <a:gd name="connsiteY231" fmla="*/ 222213 h 2344739"/>
              <a:gd name="connsiteX232" fmla="*/ 0 w 12192001"/>
              <a:gd name="connsiteY232"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310853 w 12192001"/>
              <a:gd name="connsiteY111" fmla="*/ 2131431 h 2344739"/>
              <a:gd name="connsiteX112" fmla="*/ 7218559 w 12192001"/>
              <a:gd name="connsiteY112" fmla="*/ 2156680 h 2344739"/>
              <a:gd name="connsiteX113" fmla="*/ 7201101 w 12192001"/>
              <a:gd name="connsiteY113" fmla="*/ 2161230 h 2344739"/>
              <a:gd name="connsiteX114" fmla="*/ 7197004 w 12192001"/>
              <a:gd name="connsiteY114" fmla="*/ 2166588 h 2344739"/>
              <a:gd name="connsiteX115" fmla="*/ 7170808 w 12192001"/>
              <a:gd name="connsiteY115" fmla="*/ 2171236 h 2344739"/>
              <a:gd name="connsiteX116" fmla="*/ 7096988 w 12192001"/>
              <a:gd name="connsiteY116" fmla="*/ 2183464 h 2344739"/>
              <a:gd name="connsiteX117" fmla="*/ 7018496 w 12192001"/>
              <a:gd name="connsiteY117" fmla="*/ 2183090 h 2344739"/>
              <a:gd name="connsiteX118" fmla="*/ 6904146 w 12192001"/>
              <a:gd name="connsiteY118" fmla="*/ 2212596 h 2344739"/>
              <a:gd name="connsiteX119" fmla="*/ 6708222 w 12192001"/>
              <a:gd name="connsiteY119" fmla="*/ 2240551 h 2344739"/>
              <a:gd name="connsiteX120" fmla="*/ 6549454 w 12192001"/>
              <a:gd name="connsiteY120" fmla="*/ 2269327 h 2344739"/>
              <a:gd name="connsiteX121" fmla="*/ 6317560 w 12192001"/>
              <a:gd name="connsiteY121" fmla="*/ 2316127 h 2344739"/>
              <a:gd name="connsiteX122" fmla="*/ 6168674 w 12192001"/>
              <a:gd name="connsiteY122" fmla="*/ 2318214 h 2344739"/>
              <a:gd name="connsiteX123" fmla="*/ 6073848 w 12192001"/>
              <a:gd name="connsiteY123" fmla="*/ 2338676 h 2344739"/>
              <a:gd name="connsiteX124" fmla="*/ 6068529 w 12192001"/>
              <a:gd name="connsiteY124" fmla="*/ 2337139 h 2344739"/>
              <a:gd name="connsiteX125" fmla="*/ 6048638 w 12192001"/>
              <a:gd name="connsiteY125" fmla="*/ 2337822 h 2344739"/>
              <a:gd name="connsiteX126" fmla="*/ 6041285 w 12192001"/>
              <a:gd name="connsiteY126" fmla="*/ 2329473 h 2344739"/>
              <a:gd name="connsiteX127" fmla="*/ 6010090 w 12192001"/>
              <a:gd name="connsiteY127" fmla="*/ 2324380 h 2344739"/>
              <a:gd name="connsiteX128" fmla="*/ 5957375 w 12192001"/>
              <a:gd name="connsiteY128" fmla="*/ 2328024 h 2344739"/>
              <a:gd name="connsiteX129" fmla="*/ 5758919 w 12192001"/>
              <a:gd name="connsiteY129" fmla="*/ 2343716 h 2344739"/>
              <a:gd name="connsiteX130" fmla="*/ 5626960 w 12192001"/>
              <a:gd name="connsiteY130" fmla="*/ 2344739 h 2344739"/>
              <a:gd name="connsiteX131" fmla="*/ 5470906 w 12192001"/>
              <a:gd name="connsiteY131" fmla="*/ 2330719 h 2344739"/>
              <a:gd name="connsiteX132" fmla="*/ 5432761 w 12192001"/>
              <a:gd name="connsiteY132" fmla="*/ 2319466 h 2344739"/>
              <a:gd name="connsiteX133" fmla="*/ 5381669 w 12192001"/>
              <a:gd name="connsiteY133" fmla="*/ 2301764 h 2344739"/>
              <a:gd name="connsiteX134" fmla="*/ 5261764 w 12192001"/>
              <a:gd name="connsiteY134" fmla="*/ 2281347 h 2344739"/>
              <a:gd name="connsiteX135" fmla="*/ 5222961 w 12192001"/>
              <a:gd name="connsiteY135" fmla="*/ 2270223 h 2344739"/>
              <a:gd name="connsiteX136" fmla="*/ 5174660 w 12192001"/>
              <a:gd name="connsiteY136" fmla="*/ 2267233 h 2344739"/>
              <a:gd name="connsiteX137" fmla="*/ 5156554 w 12192001"/>
              <a:gd name="connsiteY137" fmla="*/ 2260010 h 2344739"/>
              <a:gd name="connsiteX138" fmla="*/ 5142599 w 12192001"/>
              <a:gd name="connsiteY138" fmla="*/ 2256610 h 2344739"/>
              <a:gd name="connsiteX139" fmla="*/ 5139596 w 12192001"/>
              <a:gd name="connsiteY139" fmla="*/ 2254509 h 2344739"/>
              <a:gd name="connsiteX140" fmla="*/ 5121659 w 12192001"/>
              <a:gd name="connsiteY140" fmla="*/ 2243656 h 2344739"/>
              <a:gd name="connsiteX141" fmla="*/ 5065790 w 12192001"/>
              <a:gd name="connsiteY141" fmla="*/ 2250227 h 2344739"/>
              <a:gd name="connsiteX142" fmla="*/ 5011514 w 12192001"/>
              <a:gd name="connsiteY142" fmla="*/ 2233846 h 2344739"/>
              <a:gd name="connsiteX143" fmla="*/ 4840441 w 12192001"/>
              <a:gd name="connsiteY143" fmla="*/ 2209829 h 2344739"/>
              <a:gd name="connsiteX144" fmla="*/ 4762447 w 12192001"/>
              <a:gd name="connsiteY144" fmla="*/ 2182061 h 2344739"/>
              <a:gd name="connsiteX145" fmla="*/ 4723186 w 12192001"/>
              <a:gd name="connsiteY145" fmla="*/ 2173047 h 2344739"/>
              <a:gd name="connsiteX146" fmla="*/ 4721176 w 12192001"/>
              <a:gd name="connsiteY146" fmla="*/ 2172298 h 2344739"/>
              <a:gd name="connsiteX147" fmla="*/ 4722111 w 12192001"/>
              <a:gd name="connsiteY147" fmla="*/ 2172087 h 2344739"/>
              <a:gd name="connsiteX148" fmla="*/ 4717202 w 12192001"/>
              <a:gd name="connsiteY148" fmla="*/ 2170817 h 2344739"/>
              <a:gd name="connsiteX149" fmla="*/ 4721176 w 12192001"/>
              <a:gd name="connsiteY149" fmla="*/ 2172298 h 2344739"/>
              <a:gd name="connsiteX150" fmla="*/ 4715526 w 12192001"/>
              <a:gd name="connsiteY150" fmla="*/ 2173573 h 2344739"/>
              <a:gd name="connsiteX151" fmla="*/ 4515814 w 12192001"/>
              <a:gd name="connsiteY151" fmla="*/ 2163671 h 2344739"/>
              <a:gd name="connsiteX152" fmla="*/ 4428543 w 12192001"/>
              <a:gd name="connsiteY152" fmla="*/ 2153020 h 2344739"/>
              <a:gd name="connsiteX153" fmla="*/ 4362875 w 12192001"/>
              <a:gd name="connsiteY153" fmla="*/ 2151674 h 2344739"/>
              <a:gd name="connsiteX154" fmla="*/ 4316966 w 12192001"/>
              <a:gd name="connsiteY154" fmla="*/ 2158289 h 2344739"/>
              <a:gd name="connsiteX155" fmla="*/ 4315110 w 12192001"/>
              <a:gd name="connsiteY155" fmla="*/ 2156948 h 2344739"/>
              <a:gd name="connsiteX156" fmla="*/ 4295144 w 12192001"/>
              <a:gd name="connsiteY156" fmla="*/ 2155069 h 2344739"/>
              <a:gd name="connsiteX157" fmla="*/ 4290064 w 12192001"/>
              <a:gd name="connsiteY157" fmla="*/ 2157986 h 2344739"/>
              <a:gd name="connsiteX158" fmla="*/ 4276142 w 12192001"/>
              <a:gd name="connsiteY158" fmla="*/ 2157740 h 2344739"/>
              <a:gd name="connsiteX159" fmla="*/ 4248117 w 12192001"/>
              <a:gd name="connsiteY159" fmla="*/ 2160064 h 2344739"/>
              <a:gd name="connsiteX160" fmla="*/ 4202051 w 12192001"/>
              <a:gd name="connsiteY160" fmla="*/ 2157269 h 2344739"/>
              <a:gd name="connsiteX161" fmla="*/ 4201745 w 12192001"/>
              <a:gd name="connsiteY161" fmla="*/ 2156010 h 2344739"/>
              <a:gd name="connsiteX162" fmla="*/ 4191248 w 12192001"/>
              <a:gd name="connsiteY162" fmla="*/ 2150376 h 2344739"/>
              <a:gd name="connsiteX163" fmla="*/ 4142745 w 12192001"/>
              <a:gd name="connsiteY163" fmla="*/ 2134511 h 2344739"/>
              <a:gd name="connsiteX164" fmla="*/ 4083097 w 12192001"/>
              <a:gd name="connsiteY164" fmla="*/ 2107978 h 2344739"/>
              <a:gd name="connsiteX165" fmla="*/ 4074546 w 12192001"/>
              <a:gd name="connsiteY165" fmla="*/ 2107143 h 2344739"/>
              <a:gd name="connsiteX166" fmla="*/ 4074427 w 12192001"/>
              <a:gd name="connsiteY166" fmla="*/ 2106844 h 2344739"/>
              <a:gd name="connsiteX167" fmla="*/ 4065510 w 12192001"/>
              <a:gd name="connsiteY167" fmla="*/ 2105400 h 2344739"/>
              <a:gd name="connsiteX168" fmla="*/ 4058954 w 12192001"/>
              <a:gd name="connsiteY168" fmla="*/ 2105618 h 2344739"/>
              <a:gd name="connsiteX169" fmla="*/ 4042364 w 12192001"/>
              <a:gd name="connsiteY169" fmla="*/ 2103997 h 2344739"/>
              <a:gd name="connsiteX170" fmla="*/ 4036997 w 12192001"/>
              <a:gd name="connsiteY170" fmla="*/ 2101563 h 2344739"/>
              <a:gd name="connsiteX171" fmla="*/ 4035363 w 12192001"/>
              <a:gd name="connsiteY171" fmla="*/ 2097896 h 2344739"/>
              <a:gd name="connsiteX172" fmla="*/ 4033778 w 12192001"/>
              <a:gd name="connsiteY172" fmla="*/ 2098131 h 2344739"/>
              <a:gd name="connsiteX173" fmla="*/ 4004538 w 12192001"/>
              <a:gd name="connsiteY173" fmla="*/ 2085563 h 2344739"/>
              <a:gd name="connsiteX174" fmla="*/ 3936846 w 12192001"/>
              <a:gd name="connsiteY174" fmla="*/ 2068106 h 2344739"/>
              <a:gd name="connsiteX175" fmla="*/ 3897275 w 12192001"/>
              <a:gd name="connsiteY175" fmla="*/ 2062451 h 2344739"/>
              <a:gd name="connsiteX176" fmla="*/ 3789760 w 12192001"/>
              <a:gd name="connsiteY176" fmla="*/ 2042213 h 2344739"/>
              <a:gd name="connsiteX177" fmla="*/ 3682513 w 12192001"/>
              <a:gd name="connsiteY177" fmla="*/ 2018290 h 2344739"/>
              <a:gd name="connsiteX178" fmla="*/ 3610035 w 12192001"/>
              <a:gd name="connsiteY178" fmla="*/ 1986019 h 2344739"/>
              <a:gd name="connsiteX179" fmla="*/ 3603855 w 12192001"/>
              <a:gd name="connsiteY179" fmla="*/ 1987381 h 2344739"/>
              <a:gd name="connsiteX180" fmla="*/ 3594736 w 12192001"/>
              <a:gd name="connsiteY180" fmla="*/ 1987545 h 2344739"/>
              <a:gd name="connsiteX181" fmla="*/ 3594501 w 12192001"/>
              <a:gd name="connsiteY181" fmla="*/ 1987276 h 2344739"/>
              <a:gd name="connsiteX182" fmla="*/ 3585978 w 12192001"/>
              <a:gd name="connsiteY182" fmla="*/ 1987966 h 2344739"/>
              <a:gd name="connsiteX183" fmla="*/ 3536135 w 12192001"/>
              <a:gd name="connsiteY183" fmla="*/ 1978267 h 2344739"/>
              <a:gd name="connsiteX184" fmla="*/ 3473223 w 12192001"/>
              <a:gd name="connsiteY184" fmla="*/ 1974606 h 2344739"/>
              <a:gd name="connsiteX185" fmla="*/ 3400728 w 12192001"/>
              <a:gd name="connsiteY185" fmla="*/ 1962558 h 2344739"/>
              <a:gd name="connsiteX186" fmla="*/ 3363888 w 12192001"/>
              <a:gd name="connsiteY186" fmla="*/ 1979510 h 2344739"/>
              <a:gd name="connsiteX187" fmla="*/ 3344026 w 12192001"/>
              <a:gd name="connsiteY187" fmla="*/ 1981192 h 2344739"/>
              <a:gd name="connsiteX188" fmla="*/ 3341698 w 12192001"/>
              <a:gd name="connsiteY188" fmla="*/ 1980217 h 2344739"/>
              <a:gd name="connsiteX189" fmla="*/ 3262356 w 12192001"/>
              <a:gd name="connsiteY189" fmla="*/ 1986094 h 2344739"/>
              <a:gd name="connsiteX190" fmla="*/ 3142556 w 12192001"/>
              <a:gd name="connsiteY190" fmla="*/ 1993869 h 2344739"/>
              <a:gd name="connsiteX191" fmla="*/ 3030291 w 12192001"/>
              <a:gd name="connsiteY191" fmla="*/ 1996512 h 2344739"/>
              <a:gd name="connsiteX192" fmla="*/ 2781569 w 12192001"/>
              <a:gd name="connsiteY192" fmla="*/ 2018333 h 2344739"/>
              <a:gd name="connsiteX193" fmla="*/ 2646527 w 12192001"/>
              <a:gd name="connsiteY193" fmla="*/ 2028869 h 2344739"/>
              <a:gd name="connsiteX194" fmla="*/ 2568028 w 12192001"/>
              <a:gd name="connsiteY194" fmla="*/ 2002628 h 2344739"/>
              <a:gd name="connsiteX195" fmla="*/ 2443255 w 12192001"/>
              <a:gd name="connsiteY195" fmla="*/ 2016529 h 2344739"/>
              <a:gd name="connsiteX196" fmla="*/ 2315112 w 12192001"/>
              <a:gd name="connsiteY196" fmla="*/ 2024996 h 2344739"/>
              <a:gd name="connsiteX197" fmla="*/ 2208578 w 12192001"/>
              <a:gd name="connsiteY197" fmla="*/ 2019763 h 2344739"/>
              <a:gd name="connsiteX198" fmla="*/ 2094665 w 12192001"/>
              <a:gd name="connsiteY198" fmla="*/ 2003052 h 2344739"/>
              <a:gd name="connsiteX199" fmla="*/ 1997356 w 12192001"/>
              <a:gd name="connsiteY199" fmla="*/ 1995032 h 2344739"/>
              <a:gd name="connsiteX200" fmla="*/ 1928172 w 12192001"/>
              <a:gd name="connsiteY200" fmla="*/ 2016977 h 2344739"/>
              <a:gd name="connsiteX201" fmla="*/ 1921650 w 12192001"/>
              <a:gd name="connsiteY201" fmla="*/ 2012146 h 2344739"/>
              <a:gd name="connsiteX202" fmla="*/ 1873080 w 12192001"/>
              <a:gd name="connsiteY202" fmla="*/ 2013741 h 2344739"/>
              <a:gd name="connsiteX203" fmla="*/ 1786655 w 12192001"/>
              <a:gd name="connsiteY203" fmla="*/ 2041363 h 2344739"/>
              <a:gd name="connsiteX204" fmla="*/ 1738204 w 12192001"/>
              <a:gd name="connsiteY204" fmla="*/ 2036312 h 2344739"/>
              <a:gd name="connsiteX205" fmla="*/ 1675071 w 12192001"/>
              <a:gd name="connsiteY205" fmla="*/ 2019963 h 2344739"/>
              <a:gd name="connsiteX206" fmla="*/ 1608669 w 12192001"/>
              <a:gd name="connsiteY206" fmla="*/ 2013066 h 2344739"/>
              <a:gd name="connsiteX207" fmla="*/ 1496110 w 12192001"/>
              <a:gd name="connsiteY207" fmla="*/ 1987476 h 2344739"/>
              <a:gd name="connsiteX208" fmla="*/ 1149979 w 12192001"/>
              <a:gd name="connsiteY208" fmla="*/ 1938041 h 2344739"/>
              <a:gd name="connsiteX209" fmla="*/ 858269 w 12192001"/>
              <a:gd name="connsiteY209" fmla="*/ 1928608 h 2344739"/>
              <a:gd name="connsiteX210" fmla="*/ 837540 w 12192001"/>
              <a:gd name="connsiteY210" fmla="*/ 1929821 h 2344739"/>
              <a:gd name="connsiteX211" fmla="*/ 816809 w 12192001"/>
              <a:gd name="connsiteY211" fmla="*/ 1927857 h 2344739"/>
              <a:gd name="connsiteX212" fmla="*/ 811506 w 12192001"/>
              <a:gd name="connsiteY212" fmla="*/ 1930751 h 2344739"/>
              <a:gd name="connsiteX213" fmla="*/ 797041 w 12192001"/>
              <a:gd name="connsiteY213" fmla="*/ 1930446 h 2344739"/>
              <a:gd name="connsiteX214" fmla="*/ 767901 w 12192001"/>
              <a:gd name="connsiteY214" fmla="*/ 1932653 h 2344739"/>
              <a:gd name="connsiteX215" fmla="*/ 763053 w 12192001"/>
              <a:gd name="connsiteY215" fmla="*/ 1930432 h 2344739"/>
              <a:gd name="connsiteX216" fmla="*/ 720047 w 12192001"/>
              <a:gd name="connsiteY216" fmla="*/ 1929661 h 2344739"/>
              <a:gd name="connsiteX217" fmla="*/ 719742 w 12192001"/>
              <a:gd name="connsiteY217" fmla="*/ 1928399 h 2344739"/>
              <a:gd name="connsiteX218" fmla="*/ 708875 w 12192001"/>
              <a:gd name="connsiteY218" fmla="*/ 1922722 h 2344739"/>
              <a:gd name="connsiteX219" fmla="*/ 596792 w 12192001"/>
              <a:gd name="connsiteY219" fmla="*/ 1879864 h 2344739"/>
              <a:gd name="connsiteX220" fmla="*/ 578535 w 12192001"/>
              <a:gd name="connsiteY220" fmla="*/ 1877212 h 2344739"/>
              <a:gd name="connsiteX221" fmla="*/ 571717 w 12192001"/>
              <a:gd name="connsiteY221" fmla="*/ 1877401 h 2344739"/>
              <a:gd name="connsiteX222" fmla="*/ 445099 w 12192001"/>
              <a:gd name="connsiteY222" fmla="*/ 1839371 h 2344739"/>
              <a:gd name="connsiteX223" fmla="*/ 404015 w 12192001"/>
              <a:gd name="connsiteY223" fmla="*/ 1833548 h 2344739"/>
              <a:gd name="connsiteX224" fmla="*/ 292435 w 12192001"/>
              <a:gd name="connsiteY224" fmla="*/ 1812852 h 2344739"/>
              <a:gd name="connsiteX225" fmla="*/ 118381 w 12192001"/>
              <a:gd name="connsiteY225" fmla="*/ 1761047 h 2344739"/>
              <a:gd name="connsiteX226" fmla="*/ 15526 w 12192001"/>
              <a:gd name="connsiteY226" fmla="*/ 1758191 h 2344739"/>
              <a:gd name="connsiteX227" fmla="*/ 2 w 12192001"/>
              <a:gd name="connsiteY227" fmla="*/ 1752722 h 2344739"/>
              <a:gd name="connsiteX228" fmla="*/ 1 w 12192001"/>
              <a:gd name="connsiteY228" fmla="*/ 762497 h 2344739"/>
              <a:gd name="connsiteX229" fmla="*/ 0 w 12192001"/>
              <a:gd name="connsiteY229" fmla="*/ 762497 h 2344739"/>
              <a:gd name="connsiteX230" fmla="*/ 0 w 12192001"/>
              <a:gd name="connsiteY230" fmla="*/ 222213 h 2344739"/>
              <a:gd name="connsiteX231" fmla="*/ 0 w 12192001"/>
              <a:gd name="connsiteY231"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312180 w 12192001"/>
              <a:gd name="connsiteY110" fmla="*/ 2132873 h 2344739"/>
              <a:gd name="connsiteX111" fmla="*/ 7218559 w 12192001"/>
              <a:gd name="connsiteY111" fmla="*/ 2156680 h 2344739"/>
              <a:gd name="connsiteX112" fmla="*/ 7201101 w 12192001"/>
              <a:gd name="connsiteY112" fmla="*/ 2161230 h 2344739"/>
              <a:gd name="connsiteX113" fmla="*/ 7197004 w 12192001"/>
              <a:gd name="connsiteY113" fmla="*/ 2166588 h 2344739"/>
              <a:gd name="connsiteX114" fmla="*/ 7170808 w 12192001"/>
              <a:gd name="connsiteY114" fmla="*/ 2171236 h 2344739"/>
              <a:gd name="connsiteX115" fmla="*/ 7096988 w 12192001"/>
              <a:gd name="connsiteY115" fmla="*/ 2183464 h 2344739"/>
              <a:gd name="connsiteX116" fmla="*/ 7018496 w 12192001"/>
              <a:gd name="connsiteY116" fmla="*/ 2183090 h 2344739"/>
              <a:gd name="connsiteX117" fmla="*/ 6904146 w 12192001"/>
              <a:gd name="connsiteY117" fmla="*/ 2212596 h 2344739"/>
              <a:gd name="connsiteX118" fmla="*/ 6708222 w 12192001"/>
              <a:gd name="connsiteY118" fmla="*/ 2240551 h 2344739"/>
              <a:gd name="connsiteX119" fmla="*/ 6549454 w 12192001"/>
              <a:gd name="connsiteY119" fmla="*/ 2269327 h 2344739"/>
              <a:gd name="connsiteX120" fmla="*/ 6317560 w 12192001"/>
              <a:gd name="connsiteY120" fmla="*/ 2316127 h 2344739"/>
              <a:gd name="connsiteX121" fmla="*/ 6168674 w 12192001"/>
              <a:gd name="connsiteY121" fmla="*/ 2318214 h 2344739"/>
              <a:gd name="connsiteX122" fmla="*/ 6073848 w 12192001"/>
              <a:gd name="connsiteY122" fmla="*/ 2338676 h 2344739"/>
              <a:gd name="connsiteX123" fmla="*/ 6068529 w 12192001"/>
              <a:gd name="connsiteY123" fmla="*/ 2337139 h 2344739"/>
              <a:gd name="connsiteX124" fmla="*/ 6048638 w 12192001"/>
              <a:gd name="connsiteY124" fmla="*/ 2337822 h 2344739"/>
              <a:gd name="connsiteX125" fmla="*/ 6041285 w 12192001"/>
              <a:gd name="connsiteY125" fmla="*/ 2329473 h 2344739"/>
              <a:gd name="connsiteX126" fmla="*/ 6010090 w 12192001"/>
              <a:gd name="connsiteY126" fmla="*/ 2324380 h 2344739"/>
              <a:gd name="connsiteX127" fmla="*/ 5957375 w 12192001"/>
              <a:gd name="connsiteY127" fmla="*/ 2328024 h 2344739"/>
              <a:gd name="connsiteX128" fmla="*/ 5758919 w 12192001"/>
              <a:gd name="connsiteY128" fmla="*/ 2343716 h 2344739"/>
              <a:gd name="connsiteX129" fmla="*/ 5626960 w 12192001"/>
              <a:gd name="connsiteY129" fmla="*/ 2344739 h 2344739"/>
              <a:gd name="connsiteX130" fmla="*/ 5470906 w 12192001"/>
              <a:gd name="connsiteY130" fmla="*/ 2330719 h 2344739"/>
              <a:gd name="connsiteX131" fmla="*/ 5432761 w 12192001"/>
              <a:gd name="connsiteY131" fmla="*/ 2319466 h 2344739"/>
              <a:gd name="connsiteX132" fmla="*/ 5381669 w 12192001"/>
              <a:gd name="connsiteY132" fmla="*/ 2301764 h 2344739"/>
              <a:gd name="connsiteX133" fmla="*/ 5261764 w 12192001"/>
              <a:gd name="connsiteY133" fmla="*/ 2281347 h 2344739"/>
              <a:gd name="connsiteX134" fmla="*/ 5222961 w 12192001"/>
              <a:gd name="connsiteY134" fmla="*/ 2270223 h 2344739"/>
              <a:gd name="connsiteX135" fmla="*/ 5174660 w 12192001"/>
              <a:gd name="connsiteY135" fmla="*/ 2267233 h 2344739"/>
              <a:gd name="connsiteX136" fmla="*/ 5156554 w 12192001"/>
              <a:gd name="connsiteY136" fmla="*/ 2260010 h 2344739"/>
              <a:gd name="connsiteX137" fmla="*/ 5142599 w 12192001"/>
              <a:gd name="connsiteY137" fmla="*/ 2256610 h 2344739"/>
              <a:gd name="connsiteX138" fmla="*/ 5139596 w 12192001"/>
              <a:gd name="connsiteY138" fmla="*/ 2254509 h 2344739"/>
              <a:gd name="connsiteX139" fmla="*/ 5121659 w 12192001"/>
              <a:gd name="connsiteY139" fmla="*/ 2243656 h 2344739"/>
              <a:gd name="connsiteX140" fmla="*/ 5065790 w 12192001"/>
              <a:gd name="connsiteY140" fmla="*/ 2250227 h 2344739"/>
              <a:gd name="connsiteX141" fmla="*/ 5011514 w 12192001"/>
              <a:gd name="connsiteY141" fmla="*/ 2233846 h 2344739"/>
              <a:gd name="connsiteX142" fmla="*/ 4840441 w 12192001"/>
              <a:gd name="connsiteY142" fmla="*/ 2209829 h 2344739"/>
              <a:gd name="connsiteX143" fmla="*/ 4762447 w 12192001"/>
              <a:gd name="connsiteY143" fmla="*/ 2182061 h 2344739"/>
              <a:gd name="connsiteX144" fmla="*/ 4723186 w 12192001"/>
              <a:gd name="connsiteY144" fmla="*/ 2173047 h 2344739"/>
              <a:gd name="connsiteX145" fmla="*/ 4721176 w 12192001"/>
              <a:gd name="connsiteY145" fmla="*/ 2172298 h 2344739"/>
              <a:gd name="connsiteX146" fmla="*/ 4722111 w 12192001"/>
              <a:gd name="connsiteY146" fmla="*/ 2172087 h 2344739"/>
              <a:gd name="connsiteX147" fmla="*/ 4717202 w 12192001"/>
              <a:gd name="connsiteY147" fmla="*/ 2170817 h 2344739"/>
              <a:gd name="connsiteX148" fmla="*/ 4721176 w 12192001"/>
              <a:gd name="connsiteY148" fmla="*/ 2172298 h 2344739"/>
              <a:gd name="connsiteX149" fmla="*/ 4715526 w 12192001"/>
              <a:gd name="connsiteY149" fmla="*/ 2173573 h 2344739"/>
              <a:gd name="connsiteX150" fmla="*/ 4515814 w 12192001"/>
              <a:gd name="connsiteY150" fmla="*/ 2163671 h 2344739"/>
              <a:gd name="connsiteX151" fmla="*/ 4428543 w 12192001"/>
              <a:gd name="connsiteY151" fmla="*/ 2153020 h 2344739"/>
              <a:gd name="connsiteX152" fmla="*/ 4362875 w 12192001"/>
              <a:gd name="connsiteY152" fmla="*/ 2151674 h 2344739"/>
              <a:gd name="connsiteX153" fmla="*/ 4316966 w 12192001"/>
              <a:gd name="connsiteY153" fmla="*/ 2158289 h 2344739"/>
              <a:gd name="connsiteX154" fmla="*/ 4315110 w 12192001"/>
              <a:gd name="connsiteY154" fmla="*/ 2156948 h 2344739"/>
              <a:gd name="connsiteX155" fmla="*/ 4295144 w 12192001"/>
              <a:gd name="connsiteY155" fmla="*/ 2155069 h 2344739"/>
              <a:gd name="connsiteX156" fmla="*/ 4290064 w 12192001"/>
              <a:gd name="connsiteY156" fmla="*/ 2157986 h 2344739"/>
              <a:gd name="connsiteX157" fmla="*/ 4276142 w 12192001"/>
              <a:gd name="connsiteY157" fmla="*/ 2157740 h 2344739"/>
              <a:gd name="connsiteX158" fmla="*/ 4248117 w 12192001"/>
              <a:gd name="connsiteY158" fmla="*/ 2160064 h 2344739"/>
              <a:gd name="connsiteX159" fmla="*/ 4202051 w 12192001"/>
              <a:gd name="connsiteY159" fmla="*/ 2157269 h 2344739"/>
              <a:gd name="connsiteX160" fmla="*/ 4201745 w 12192001"/>
              <a:gd name="connsiteY160" fmla="*/ 2156010 h 2344739"/>
              <a:gd name="connsiteX161" fmla="*/ 4191248 w 12192001"/>
              <a:gd name="connsiteY161" fmla="*/ 2150376 h 2344739"/>
              <a:gd name="connsiteX162" fmla="*/ 4142745 w 12192001"/>
              <a:gd name="connsiteY162" fmla="*/ 2134511 h 2344739"/>
              <a:gd name="connsiteX163" fmla="*/ 4083097 w 12192001"/>
              <a:gd name="connsiteY163" fmla="*/ 2107978 h 2344739"/>
              <a:gd name="connsiteX164" fmla="*/ 4074546 w 12192001"/>
              <a:gd name="connsiteY164" fmla="*/ 2107143 h 2344739"/>
              <a:gd name="connsiteX165" fmla="*/ 4074427 w 12192001"/>
              <a:gd name="connsiteY165" fmla="*/ 2106844 h 2344739"/>
              <a:gd name="connsiteX166" fmla="*/ 4065510 w 12192001"/>
              <a:gd name="connsiteY166" fmla="*/ 2105400 h 2344739"/>
              <a:gd name="connsiteX167" fmla="*/ 4058954 w 12192001"/>
              <a:gd name="connsiteY167" fmla="*/ 2105618 h 2344739"/>
              <a:gd name="connsiteX168" fmla="*/ 4042364 w 12192001"/>
              <a:gd name="connsiteY168" fmla="*/ 2103997 h 2344739"/>
              <a:gd name="connsiteX169" fmla="*/ 4036997 w 12192001"/>
              <a:gd name="connsiteY169" fmla="*/ 2101563 h 2344739"/>
              <a:gd name="connsiteX170" fmla="*/ 4035363 w 12192001"/>
              <a:gd name="connsiteY170" fmla="*/ 2097896 h 2344739"/>
              <a:gd name="connsiteX171" fmla="*/ 4033778 w 12192001"/>
              <a:gd name="connsiteY171" fmla="*/ 2098131 h 2344739"/>
              <a:gd name="connsiteX172" fmla="*/ 4004538 w 12192001"/>
              <a:gd name="connsiteY172" fmla="*/ 2085563 h 2344739"/>
              <a:gd name="connsiteX173" fmla="*/ 3936846 w 12192001"/>
              <a:gd name="connsiteY173" fmla="*/ 2068106 h 2344739"/>
              <a:gd name="connsiteX174" fmla="*/ 3897275 w 12192001"/>
              <a:gd name="connsiteY174" fmla="*/ 2062451 h 2344739"/>
              <a:gd name="connsiteX175" fmla="*/ 3789760 w 12192001"/>
              <a:gd name="connsiteY175" fmla="*/ 2042213 h 2344739"/>
              <a:gd name="connsiteX176" fmla="*/ 3682513 w 12192001"/>
              <a:gd name="connsiteY176" fmla="*/ 2018290 h 2344739"/>
              <a:gd name="connsiteX177" fmla="*/ 3610035 w 12192001"/>
              <a:gd name="connsiteY177" fmla="*/ 1986019 h 2344739"/>
              <a:gd name="connsiteX178" fmla="*/ 3603855 w 12192001"/>
              <a:gd name="connsiteY178" fmla="*/ 1987381 h 2344739"/>
              <a:gd name="connsiteX179" fmla="*/ 3594736 w 12192001"/>
              <a:gd name="connsiteY179" fmla="*/ 1987545 h 2344739"/>
              <a:gd name="connsiteX180" fmla="*/ 3594501 w 12192001"/>
              <a:gd name="connsiteY180" fmla="*/ 1987276 h 2344739"/>
              <a:gd name="connsiteX181" fmla="*/ 3585978 w 12192001"/>
              <a:gd name="connsiteY181" fmla="*/ 1987966 h 2344739"/>
              <a:gd name="connsiteX182" fmla="*/ 3536135 w 12192001"/>
              <a:gd name="connsiteY182" fmla="*/ 1978267 h 2344739"/>
              <a:gd name="connsiteX183" fmla="*/ 3473223 w 12192001"/>
              <a:gd name="connsiteY183" fmla="*/ 1974606 h 2344739"/>
              <a:gd name="connsiteX184" fmla="*/ 3400728 w 12192001"/>
              <a:gd name="connsiteY184" fmla="*/ 1962558 h 2344739"/>
              <a:gd name="connsiteX185" fmla="*/ 3363888 w 12192001"/>
              <a:gd name="connsiteY185" fmla="*/ 1979510 h 2344739"/>
              <a:gd name="connsiteX186" fmla="*/ 3344026 w 12192001"/>
              <a:gd name="connsiteY186" fmla="*/ 1981192 h 2344739"/>
              <a:gd name="connsiteX187" fmla="*/ 3341698 w 12192001"/>
              <a:gd name="connsiteY187" fmla="*/ 1980217 h 2344739"/>
              <a:gd name="connsiteX188" fmla="*/ 3262356 w 12192001"/>
              <a:gd name="connsiteY188" fmla="*/ 1986094 h 2344739"/>
              <a:gd name="connsiteX189" fmla="*/ 3142556 w 12192001"/>
              <a:gd name="connsiteY189" fmla="*/ 1993869 h 2344739"/>
              <a:gd name="connsiteX190" fmla="*/ 3030291 w 12192001"/>
              <a:gd name="connsiteY190" fmla="*/ 1996512 h 2344739"/>
              <a:gd name="connsiteX191" fmla="*/ 2781569 w 12192001"/>
              <a:gd name="connsiteY191" fmla="*/ 2018333 h 2344739"/>
              <a:gd name="connsiteX192" fmla="*/ 2646527 w 12192001"/>
              <a:gd name="connsiteY192" fmla="*/ 2028869 h 2344739"/>
              <a:gd name="connsiteX193" fmla="*/ 2568028 w 12192001"/>
              <a:gd name="connsiteY193" fmla="*/ 2002628 h 2344739"/>
              <a:gd name="connsiteX194" fmla="*/ 2443255 w 12192001"/>
              <a:gd name="connsiteY194" fmla="*/ 2016529 h 2344739"/>
              <a:gd name="connsiteX195" fmla="*/ 2315112 w 12192001"/>
              <a:gd name="connsiteY195" fmla="*/ 2024996 h 2344739"/>
              <a:gd name="connsiteX196" fmla="*/ 2208578 w 12192001"/>
              <a:gd name="connsiteY196" fmla="*/ 2019763 h 2344739"/>
              <a:gd name="connsiteX197" fmla="*/ 2094665 w 12192001"/>
              <a:gd name="connsiteY197" fmla="*/ 2003052 h 2344739"/>
              <a:gd name="connsiteX198" fmla="*/ 1997356 w 12192001"/>
              <a:gd name="connsiteY198" fmla="*/ 1995032 h 2344739"/>
              <a:gd name="connsiteX199" fmla="*/ 1928172 w 12192001"/>
              <a:gd name="connsiteY199" fmla="*/ 2016977 h 2344739"/>
              <a:gd name="connsiteX200" fmla="*/ 1921650 w 12192001"/>
              <a:gd name="connsiteY200" fmla="*/ 2012146 h 2344739"/>
              <a:gd name="connsiteX201" fmla="*/ 1873080 w 12192001"/>
              <a:gd name="connsiteY201" fmla="*/ 2013741 h 2344739"/>
              <a:gd name="connsiteX202" fmla="*/ 1786655 w 12192001"/>
              <a:gd name="connsiteY202" fmla="*/ 2041363 h 2344739"/>
              <a:gd name="connsiteX203" fmla="*/ 1738204 w 12192001"/>
              <a:gd name="connsiteY203" fmla="*/ 2036312 h 2344739"/>
              <a:gd name="connsiteX204" fmla="*/ 1675071 w 12192001"/>
              <a:gd name="connsiteY204" fmla="*/ 2019963 h 2344739"/>
              <a:gd name="connsiteX205" fmla="*/ 1608669 w 12192001"/>
              <a:gd name="connsiteY205" fmla="*/ 2013066 h 2344739"/>
              <a:gd name="connsiteX206" fmla="*/ 1496110 w 12192001"/>
              <a:gd name="connsiteY206" fmla="*/ 1987476 h 2344739"/>
              <a:gd name="connsiteX207" fmla="*/ 1149979 w 12192001"/>
              <a:gd name="connsiteY207" fmla="*/ 1938041 h 2344739"/>
              <a:gd name="connsiteX208" fmla="*/ 858269 w 12192001"/>
              <a:gd name="connsiteY208" fmla="*/ 1928608 h 2344739"/>
              <a:gd name="connsiteX209" fmla="*/ 837540 w 12192001"/>
              <a:gd name="connsiteY209" fmla="*/ 1929821 h 2344739"/>
              <a:gd name="connsiteX210" fmla="*/ 816809 w 12192001"/>
              <a:gd name="connsiteY210" fmla="*/ 1927857 h 2344739"/>
              <a:gd name="connsiteX211" fmla="*/ 811506 w 12192001"/>
              <a:gd name="connsiteY211" fmla="*/ 1930751 h 2344739"/>
              <a:gd name="connsiteX212" fmla="*/ 797041 w 12192001"/>
              <a:gd name="connsiteY212" fmla="*/ 1930446 h 2344739"/>
              <a:gd name="connsiteX213" fmla="*/ 767901 w 12192001"/>
              <a:gd name="connsiteY213" fmla="*/ 1932653 h 2344739"/>
              <a:gd name="connsiteX214" fmla="*/ 763053 w 12192001"/>
              <a:gd name="connsiteY214" fmla="*/ 1930432 h 2344739"/>
              <a:gd name="connsiteX215" fmla="*/ 720047 w 12192001"/>
              <a:gd name="connsiteY215" fmla="*/ 1929661 h 2344739"/>
              <a:gd name="connsiteX216" fmla="*/ 719742 w 12192001"/>
              <a:gd name="connsiteY216" fmla="*/ 1928399 h 2344739"/>
              <a:gd name="connsiteX217" fmla="*/ 708875 w 12192001"/>
              <a:gd name="connsiteY217" fmla="*/ 1922722 h 2344739"/>
              <a:gd name="connsiteX218" fmla="*/ 596792 w 12192001"/>
              <a:gd name="connsiteY218" fmla="*/ 1879864 h 2344739"/>
              <a:gd name="connsiteX219" fmla="*/ 578535 w 12192001"/>
              <a:gd name="connsiteY219" fmla="*/ 1877212 h 2344739"/>
              <a:gd name="connsiteX220" fmla="*/ 571717 w 12192001"/>
              <a:gd name="connsiteY220" fmla="*/ 1877401 h 2344739"/>
              <a:gd name="connsiteX221" fmla="*/ 445099 w 12192001"/>
              <a:gd name="connsiteY221" fmla="*/ 1839371 h 2344739"/>
              <a:gd name="connsiteX222" fmla="*/ 404015 w 12192001"/>
              <a:gd name="connsiteY222" fmla="*/ 1833548 h 2344739"/>
              <a:gd name="connsiteX223" fmla="*/ 292435 w 12192001"/>
              <a:gd name="connsiteY223" fmla="*/ 1812852 h 2344739"/>
              <a:gd name="connsiteX224" fmla="*/ 118381 w 12192001"/>
              <a:gd name="connsiteY224" fmla="*/ 1761047 h 2344739"/>
              <a:gd name="connsiteX225" fmla="*/ 15526 w 12192001"/>
              <a:gd name="connsiteY225" fmla="*/ 1758191 h 2344739"/>
              <a:gd name="connsiteX226" fmla="*/ 2 w 12192001"/>
              <a:gd name="connsiteY226" fmla="*/ 1752722 h 2344739"/>
              <a:gd name="connsiteX227" fmla="*/ 1 w 12192001"/>
              <a:gd name="connsiteY227" fmla="*/ 762497 h 2344739"/>
              <a:gd name="connsiteX228" fmla="*/ 0 w 12192001"/>
              <a:gd name="connsiteY228" fmla="*/ 762497 h 2344739"/>
              <a:gd name="connsiteX229" fmla="*/ 0 w 12192001"/>
              <a:gd name="connsiteY229" fmla="*/ 222213 h 2344739"/>
              <a:gd name="connsiteX230" fmla="*/ 0 w 12192001"/>
              <a:gd name="connsiteY230"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22499 w 12192001"/>
              <a:gd name="connsiteY25" fmla="*/ 999965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63053 w 12192001"/>
              <a:gd name="connsiteY213" fmla="*/ 1930432 h 2344739"/>
              <a:gd name="connsiteX214" fmla="*/ 720047 w 12192001"/>
              <a:gd name="connsiteY214" fmla="*/ 1929661 h 2344739"/>
              <a:gd name="connsiteX215" fmla="*/ 719742 w 12192001"/>
              <a:gd name="connsiteY215" fmla="*/ 1928399 h 2344739"/>
              <a:gd name="connsiteX216" fmla="*/ 708875 w 12192001"/>
              <a:gd name="connsiteY216" fmla="*/ 1922722 h 2344739"/>
              <a:gd name="connsiteX217" fmla="*/ 596792 w 12192001"/>
              <a:gd name="connsiteY217" fmla="*/ 1879864 h 2344739"/>
              <a:gd name="connsiteX218" fmla="*/ 578535 w 12192001"/>
              <a:gd name="connsiteY218" fmla="*/ 1877212 h 2344739"/>
              <a:gd name="connsiteX219" fmla="*/ 571717 w 12192001"/>
              <a:gd name="connsiteY219" fmla="*/ 1877401 h 2344739"/>
              <a:gd name="connsiteX220" fmla="*/ 445099 w 12192001"/>
              <a:gd name="connsiteY220" fmla="*/ 1839371 h 2344739"/>
              <a:gd name="connsiteX221" fmla="*/ 404015 w 12192001"/>
              <a:gd name="connsiteY221" fmla="*/ 1833548 h 2344739"/>
              <a:gd name="connsiteX222" fmla="*/ 292435 w 12192001"/>
              <a:gd name="connsiteY222" fmla="*/ 1812852 h 2344739"/>
              <a:gd name="connsiteX223" fmla="*/ 118381 w 12192001"/>
              <a:gd name="connsiteY223" fmla="*/ 1761047 h 2344739"/>
              <a:gd name="connsiteX224" fmla="*/ 15526 w 12192001"/>
              <a:gd name="connsiteY224" fmla="*/ 1758191 h 2344739"/>
              <a:gd name="connsiteX225" fmla="*/ 2 w 12192001"/>
              <a:gd name="connsiteY225" fmla="*/ 1752722 h 2344739"/>
              <a:gd name="connsiteX226" fmla="*/ 1 w 12192001"/>
              <a:gd name="connsiteY226" fmla="*/ 762497 h 2344739"/>
              <a:gd name="connsiteX227" fmla="*/ 0 w 12192001"/>
              <a:gd name="connsiteY227" fmla="*/ 762497 h 2344739"/>
              <a:gd name="connsiteX228" fmla="*/ 0 w 12192001"/>
              <a:gd name="connsiteY228" fmla="*/ 222213 h 2344739"/>
              <a:gd name="connsiteX229" fmla="*/ 0 w 12192001"/>
              <a:gd name="connsiteY229"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97041 w 12192001"/>
              <a:gd name="connsiteY211" fmla="*/ 1930446 h 2344739"/>
              <a:gd name="connsiteX212" fmla="*/ 767901 w 12192001"/>
              <a:gd name="connsiteY212" fmla="*/ 1932653 h 2344739"/>
              <a:gd name="connsiteX213" fmla="*/ 720047 w 12192001"/>
              <a:gd name="connsiteY213" fmla="*/ 1929661 h 2344739"/>
              <a:gd name="connsiteX214" fmla="*/ 719742 w 12192001"/>
              <a:gd name="connsiteY214" fmla="*/ 1928399 h 2344739"/>
              <a:gd name="connsiteX215" fmla="*/ 708875 w 12192001"/>
              <a:gd name="connsiteY215" fmla="*/ 1922722 h 2344739"/>
              <a:gd name="connsiteX216" fmla="*/ 596792 w 12192001"/>
              <a:gd name="connsiteY216" fmla="*/ 1879864 h 2344739"/>
              <a:gd name="connsiteX217" fmla="*/ 578535 w 12192001"/>
              <a:gd name="connsiteY217" fmla="*/ 1877212 h 2344739"/>
              <a:gd name="connsiteX218" fmla="*/ 571717 w 12192001"/>
              <a:gd name="connsiteY218" fmla="*/ 1877401 h 2344739"/>
              <a:gd name="connsiteX219" fmla="*/ 445099 w 12192001"/>
              <a:gd name="connsiteY219" fmla="*/ 1839371 h 2344739"/>
              <a:gd name="connsiteX220" fmla="*/ 404015 w 12192001"/>
              <a:gd name="connsiteY220" fmla="*/ 1833548 h 2344739"/>
              <a:gd name="connsiteX221" fmla="*/ 292435 w 12192001"/>
              <a:gd name="connsiteY221" fmla="*/ 1812852 h 2344739"/>
              <a:gd name="connsiteX222" fmla="*/ 118381 w 12192001"/>
              <a:gd name="connsiteY222" fmla="*/ 1761047 h 2344739"/>
              <a:gd name="connsiteX223" fmla="*/ 15526 w 12192001"/>
              <a:gd name="connsiteY223" fmla="*/ 1758191 h 2344739"/>
              <a:gd name="connsiteX224" fmla="*/ 2 w 12192001"/>
              <a:gd name="connsiteY224" fmla="*/ 1752722 h 2344739"/>
              <a:gd name="connsiteX225" fmla="*/ 1 w 12192001"/>
              <a:gd name="connsiteY225" fmla="*/ 762497 h 2344739"/>
              <a:gd name="connsiteX226" fmla="*/ 0 w 12192001"/>
              <a:gd name="connsiteY226" fmla="*/ 762497 h 2344739"/>
              <a:gd name="connsiteX227" fmla="*/ 0 w 12192001"/>
              <a:gd name="connsiteY227" fmla="*/ 222213 h 2344739"/>
              <a:gd name="connsiteX228" fmla="*/ 0 w 12192001"/>
              <a:gd name="connsiteY228"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67901 w 12192001"/>
              <a:gd name="connsiteY211" fmla="*/ 1932653 h 2344739"/>
              <a:gd name="connsiteX212" fmla="*/ 720047 w 12192001"/>
              <a:gd name="connsiteY212" fmla="*/ 1929661 h 2344739"/>
              <a:gd name="connsiteX213" fmla="*/ 719742 w 12192001"/>
              <a:gd name="connsiteY213" fmla="*/ 1928399 h 2344739"/>
              <a:gd name="connsiteX214" fmla="*/ 708875 w 12192001"/>
              <a:gd name="connsiteY214" fmla="*/ 1922722 h 2344739"/>
              <a:gd name="connsiteX215" fmla="*/ 596792 w 12192001"/>
              <a:gd name="connsiteY215" fmla="*/ 1879864 h 2344739"/>
              <a:gd name="connsiteX216" fmla="*/ 578535 w 12192001"/>
              <a:gd name="connsiteY216" fmla="*/ 1877212 h 2344739"/>
              <a:gd name="connsiteX217" fmla="*/ 571717 w 12192001"/>
              <a:gd name="connsiteY217" fmla="*/ 1877401 h 2344739"/>
              <a:gd name="connsiteX218" fmla="*/ 445099 w 12192001"/>
              <a:gd name="connsiteY218" fmla="*/ 1839371 h 2344739"/>
              <a:gd name="connsiteX219" fmla="*/ 404015 w 12192001"/>
              <a:gd name="connsiteY219" fmla="*/ 1833548 h 2344739"/>
              <a:gd name="connsiteX220" fmla="*/ 292435 w 12192001"/>
              <a:gd name="connsiteY220" fmla="*/ 1812852 h 2344739"/>
              <a:gd name="connsiteX221" fmla="*/ 118381 w 12192001"/>
              <a:gd name="connsiteY221" fmla="*/ 1761047 h 2344739"/>
              <a:gd name="connsiteX222" fmla="*/ 15526 w 12192001"/>
              <a:gd name="connsiteY222" fmla="*/ 1758191 h 2344739"/>
              <a:gd name="connsiteX223" fmla="*/ 2 w 12192001"/>
              <a:gd name="connsiteY223" fmla="*/ 1752722 h 2344739"/>
              <a:gd name="connsiteX224" fmla="*/ 1 w 12192001"/>
              <a:gd name="connsiteY224" fmla="*/ 762497 h 2344739"/>
              <a:gd name="connsiteX225" fmla="*/ 0 w 12192001"/>
              <a:gd name="connsiteY225" fmla="*/ 762497 h 2344739"/>
              <a:gd name="connsiteX226" fmla="*/ 0 w 12192001"/>
              <a:gd name="connsiteY226" fmla="*/ 222213 h 2344739"/>
              <a:gd name="connsiteX227" fmla="*/ 0 w 12192001"/>
              <a:gd name="connsiteY227"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762497 h 2344739"/>
              <a:gd name="connsiteX225" fmla="*/ 0 w 12192001"/>
              <a:gd name="connsiteY225" fmla="*/ 222213 h 2344739"/>
              <a:gd name="connsiteX226" fmla="*/ 0 w 12192001"/>
              <a:gd name="connsiteY226" fmla="*/ 0 h 2344739"/>
              <a:gd name="connsiteX0" fmla="*/ 0 w 12192001"/>
              <a:gd name="connsiteY0" fmla="*/ 0 h 2344739"/>
              <a:gd name="connsiteX1" fmla="*/ 12192000 w 12192001"/>
              <a:gd name="connsiteY1" fmla="*/ 0 h 2344739"/>
              <a:gd name="connsiteX2" fmla="*/ 12192000 w 12192001"/>
              <a:gd name="connsiteY2" fmla="*/ 222213 h 2344739"/>
              <a:gd name="connsiteX3" fmla="*/ 12192000 w 12192001"/>
              <a:gd name="connsiteY3" fmla="*/ 389190 h 2344739"/>
              <a:gd name="connsiteX4" fmla="*/ 12192001 w 12192001"/>
              <a:gd name="connsiteY4" fmla="*/ 579739 h 2344739"/>
              <a:gd name="connsiteX5" fmla="*/ 12184838 w 12192001"/>
              <a:gd name="connsiteY5" fmla="*/ 584189 h 2344739"/>
              <a:gd name="connsiteX6" fmla="*/ 12155215 w 12192001"/>
              <a:gd name="connsiteY6" fmla="*/ 597366 h 2344739"/>
              <a:gd name="connsiteX7" fmla="*/ 12138067 w 12192001"/>
              <a:gd name="connsiteY7" fmla="*/ 623179 h 2344739"/>
              <a:gd name="connsiteX8" fmla="*/ 12125179 w 12192001"/>
              <a:gd name="connsiteY8" fmla="*/ 624690 h 2344739"/>
              <a:gd name="connsiteX9" fmla="*/ 12122859 w 12192001"/>
              <a:gd name="connsiteY9" fmla="*/ 624794 h 2344739"/>
              <a:gd name="connsiteX10" fmla="*/ 12115706 w 12192001"/>
              <a:gd name="connsiteY10" fmla="*/ 628608 h 2344739"/>
              <a:gd name="connsiteX11" fmla="*/ 12098349 w 12192001"/>
              <a:gd name="connsiteY11" fmla="*/ 628139 h 2344739"/>
              <a:gd name="connsiteX12" fmla="*/ 12085925 w 12192001"/>
              <a:gd name="connsiteY12" fmla="*/ 636341 h 2344739"/>
              <a:gd name="connsiteX13" fmla="*/ 12029925 w 12192001"/>
              <a:gd name="connsiteY13" fmla="*/ 680009 h 2344739"/>
              <a:gd name="connsiteX14" fmla="*/ 11994685 w 12192001"/>
              <a:gd name="connsiteY14" fmla="*/ 703458 h 2344739"/>
              <a:gd name="connsiteX15" fmla="*/ 11978569 w 12192001"/>
              <a:gd name="connsiteY15" fmla="*/ 708161 h 2344739"/>
              <a:gd name="connsiteX16" fmla="*/ 11957898 w 12192001"/>
              <a:gd name="connsiteY16" fmla="*/ 717558 h 2344739"/>
              <a:gd name="connsiteX17" fmla="*/ 11919306 w 12192001"/>
              <a:gd name="connsiteY17" fmla="*/ 730883 h 2344739"/>
              <a:gd name="connsiteX18" fmla="*/ 11902508 w 12192001"/>
              <a:gd name="connsiteY18" fmla="*/ 742426 h 2344739"/>
              <a:gd name="connsiteX19" fmla="*/ 11893900 w 12192001"/>
              <a:gd name="connsiteY19" fmla="*/ 744791 h 2344739"/>
              <a:gd name="connsiteX20" fmla="*/ 11890820 w 12192001"/>
              <a:gd name="connsiteY20" fmla="*/ 755729 h 2344739"/>
              <a:gd name="connsiteX21" fmla="*/ 11869628 w 12192001"/>
              <a:gd name="connsiteY21" fmla="*/ 777816 h 2344739"/>
              <a:gd name="connsiteX22" fmla="*/ 11812228 w 12192001"/>
              <a:gd name="connsiteY22" fmla="*/ 797659 h 2344739"/>
              <a:gd name="connsiteX23" fmla="*/ 11748619 w 12192001"/>
              <a:gd name="connsiteY23" fmla="*/ 872002 h 2344739"/>
              <a:gd name="connsiteX24" fmla="*/ 11589545 w 12192001"/>
              <a:gd name="connsiteY24" fmla="*/ 963777 h 2344739"/>
              <a:gd name="connsiteX25" fmla="*/ 11505669 w 12192001"/>
              <a:gd name="connsiteY25" fmla="*/ 1033623 h 2344739"/>
              <a:gd name="connsiteX26" fmla="*/ 11279184 w 12192001"/>
              <a:gd name="connsiteY26" fmla="*/ 1223571 h 2344739"/>
              <a:gd name="connsiteX27" fmla="*/ 11227161 w 12192001"/>
              <a:gd name="connsiteY27" fmla="*/ 1276236 h 2344739"/>
              <a:gd name="connsiteX28" fmla="*/ 11216939 w 12192001"/>
              <a:gd name="connsiteY28" fmla="*/ 1275961 h 2344739"/>
              <a:gd name="connsiteX29" fmla="*/ 11216036 w 12192001"/>
              <a:gd name="connsiteY29" fmla="*/ 1275018 h 2344739"/>
              <a:gd name="connsiteX30" fmla="*/ 11187737 w 12192001"/>
              <a:gd name="connsiteY30" fmla="*/ 1292383 h 2344739"/>
              <a:gd name="connsiteX31" fmla="*/ 11183353 w 12192001"/>
              <a:gd name="connsiteY31" fmla="*/ 1292525 h 2344739"/>
              <a:gd name="connsiteX32" fmla="*/ 11165706 w 12192001"/>
              <a:gd name="connsiteY32" fmla="*/ 1306612 h 2344739"/>
              <a:gd name="connsiteX33" fmla="*/ 11156163 w 12192001"/>
              <a:gd name="connsiteY33" fmla="*/ 1312414 h 2344739"/>
              <a:gd name="connsiteX34" fmla="*/ 11154348 w 12192001"/>
              <a:gd name="connsiteY34" fmla="*/ 1317097 h 2344739"/>
              <a:gd name="connsiteX35" fmla="*/ 11139813 w 12192001"/>
              <a:gd name="connsiteY35" fmla="*/ 1324115 h 2344739"/>
              <a:gd name="connsiteX36" fmla="*/ 11137813 w 12192001"/>
              <a:gd name="connsiteY36" fmla="*/ 1323772 h 2344739"/>
              <a:gd name="connsiteX37" fmla="*/ 11127060 w 12192001"/>
              <a:gd name="connsiteY37" fmla="*/ 1333832 h 2344739"/>
              <a:gd name="connsiteX38" fmla="*/ 11119543 w 12192001"/>
              <a:gd name="connsiteY38" fmla="*/ 1347424 h 2344739"/>
              <a:gd name="connsiteX39" fmla="*/ 10893535 w 12192001"/>
              <a:gd name="connsiteY39" fmla="*/ 1473399 h 2344739"/>
              <a:gd name="connsiteX40" fmla="*/ 10772152 w 12192001"/>
              <a:gd name="connsiteY40" fmla="*/ 1523191 h 2344739"/>
              <a:gd name="connsiteX41" fmla="*/ 10626520 w 12192001"/>
              <a:gd name="connsiteY41" fmla="*/ 1559229 h 2344739"/>
              <a:gd name="connsiteX42" fmla="*/ 10580747 w 12192001"/>
              <a:gd name="connsiteY42" fmla="*/ 1568689 h 2344739"/>
              <a:gd name="connsiteX43" fmla="*/ 10546642 w 12192001"/>
              <a:gd name="connsiteY43" fmla="*/ 1598423 h 2344739"/>
              <a:gd name="connsiteX44" fmla="*/ 10528495 w 12192001"/>
              <a:gd name="connsiteY44" fmla="*/ 1596907 h 2344739"/>
              <a:gd name="connsiteX45" fmla="*/ 10525298 w 12192001"/>
              <a:gd name="connsiteY45" fmla="*/ 1596411 h 2344739"/>
              <a:gd name="connsiteX46" fmla="*/ 10513981 w 12192001"/>
              <a:gd name="connsiteY46" fmla="*/ 1599537 h 2344739"/>
              <a:gd name="connsiteX47" fmla="*/ 10490587 w 12192001"/>
              <a:gd name="connsiteY47" fmla="*/ 1594156 h 2344739"/>
              <a:gd name="connsiteX48" fmla="*/ 10470270 w 12192001"/>
              <a:gd name="connsiteY48" fmla="*/ 1601693 h 2344739"/>
              <a:gd name="connsiteX49" fmla="*/ 10375894 w 12192001"/>
              <a:gd name="connsiteY49" fmla="*/ 1644598 h 2344739"/>
              <a:gd name="connsiteX50" fmla="*/ 10318190 w 12192001"/>
              <a:gd name="connsiteY50" fmla="*/ 1666221 h 2344739"/>
              <a:gd name="connsiteX51" fmla="*/ 10294319 w 12192001"/>
              <a:gd name="connsiteY51" fmla="*/ 1668079 h 2344739"/>
              <a:gd name="connsiteX52" fmla="*/ 10262295 w 12192001"/>
              <a:gd name="connsiteY52" fmla="*/ 1674948 h 2344739"/>
              <a:gd name="connsiteX53" fmla="*/ 10204270 w 12192001"/>
              <a:gd name="connsiteY53" fmla="*/ 1682149 h 2344739"/>
              <a:gd name="connsiteX54" fmla="*/ 10176611 w 12192001"/>
              <a:gd name="connsiteY54" fmla="*/ 1692943 h 2344739"/>
              <a:gd name="connsiteX55" fmla="*/ 10163922 w 12192001"/>
              <a:gd name="connsiteY55" fmla="*/ 1693739 h 2344739"/>
              <a:gd name="connsiteX56" fmla="*/ 10155160 w 12192001"/>
              <a:gd name="connsiteY56" fmla="*/ 1707487 h 2344739"/>
              <a:gd name="connsiteX57" fmla="*/ 10117119 w 12192001"/>
              <a:gd name="connsiteY57" fmla="*/ 1731142 h 2344739"/>
              <a:gd name="connsiteX58" fmla="*/ 10100445 w 12192001"/>
              <a:gd name="connsiteY58" fmla="*/ 1742432 h 2344739"/>
              <a:gd name="connsiteX59" fmla="*/ 10082169 w 12192001"/>
              <a:gd name="connsiteY59" fmla="*/ 1743296 h 2344739"/>
              <a:gd name="connsiteX60" fmla="*/ 10039240 w 12192001"/>
              <a:gd name="connsiteY60" fmla="*/ 1741632 h 2344739"/>
              <a:gd name="connsiteX61" fmla="*/ 9960019 w 12192001"/>
              <a:gd name="connsiteY61" fmla="*/ 1757147 h 2344739"/>
              <a:gd name="connsiteX62" fmla="*/ 9847792 w 12192001"/>
              <a:gd name="connsiteY62" fmla="*/ 1763915 h 2344739"/>
              <a:gd name="connsiteX63" fmla="*/ 9728309 w 12192001"/>
              <a:gd name="connsiteY63" fmla="*/ 1784122 h 2344739"/>
              <a:gd name="connsiteX64" fmla="*/ 9584507 w 12192001"/>
              <a:gd name="connsiteY64" fmla="*/ 1795542 h 2344739"/>
              <a:gd name="connsiteX65" fmla="*/ 9343052 w 12192001"/>
              <a:gd name="connsiteY65" fmla="*/ 1841244 h 2344739"/>
              <a:gd name="connsiteX66" fmla="*/ 9231370 w 12192001"/>
              <a:gd name="connsiteY66" fmla="*/ 1893149 h 2344739"/>
              <a:gd name="connsiteX67" fmla="*/ 9194810 w 12192001"/>
              <a:gd name="connsiteY67" fmla="*/ 1903228 h 2344739"/>
              <a:gd name="connsiteX68" fmla="*/ 9189246 w 12192001"/>
              <a:gd name="connsiteY68" fmla="*/ 1912467 h 2344739"/>
              <a:gd name="connsiteX69" fmla="*/ 9113812 w 12192001"/>
              <a:gd name="connsiteY69" fmla="*/ 1919069 h 2344739"/>
              <a:gd name="connsiteX70" fmla="*/ 9053453 w 12192001"/>
              <a:gd name="connsiteY70" fmla="*/ 1910755 h 2344739"/>
              <a:gd name="connsiteX71" fmla="*/ 9005486 w 12192001"/>
              <a:gd name="connsiteY71" fmla="*/ 1914040 h 2344739"/>
              <a:gd name="connsiteX72" fmla="*/ 9005201 w 12192001"/>
              <a:gd name="connsiteY72" fmla="*/ 1913800 h 2344739"/>
              <a:gd name="connsiteX73" fmla="*/ 8996232 w 12192001"/>
              <a:gd name="connsiteY73" fmla="*/ 1915011 h 2344739"/>
              <a:gd name="connsiteX74" fmla="*/ 8990394 w 12192001"/>
              <a:gd name="connsiteY74" fmla="*/ 1917072 h 2344739"/>
              <a:gd name="connsiteX75" fmla="*/ 8974337 w 12192001"/>
              <a:gd name="connsiteY75" fmla="*/ 1920298 h 2344739"/>
              <a:gd name="connsiteX76" fmla="*/ 8968011 w 12192001"/>
              <a:gd name="connsiteY76" fmla="*/ 1919598 h 2344739"/>
              <a:gd name="connsiteX77" fmla="*/ 8963048 w 12192001"/>
              <a:gd name="connsiteY77" fmla="*/ 1917373 h 2344739"/>
              <a:gd name="connsiteX78" fmla="*/ 8928988 w 12192001"/>
              <a:gd name="connsiteY78" fmla="*/ 1914185 h 2344739"/>
              <a:gd name="connsiteX79" fmla="*/ 8752444 w 12192001"/>
              <a:gd name="connsiteY79" fmla="*/ 1933417 h 2344739"/>
              <a:gd name="connsiteX80" fmla="*/ 8707847 w 12192001"/>
              <a:gd name="connsiteY80" fmla="*/ 1935518 h 2344739"/>
              <a:gd name="connsiteX81" fmla="*/ 8596071 w 12192001"/>
              <a:gd name="connsiteY81" fmla="*/ 1944090 h 2344739"/>
              <a:gd name="connsiteX82" fmla="*/ 8525230 w 12192001"/>
              <a:gd name="connsiteY82" fmla="*/ 1929248 h 2344739"/>
              <a:gd name="connsiteX83" fmla="*/ 8510983 w 12192001"/>
              <a:gd name="connsiteY83" fmla="*/ 1935163 h 2344739"/>
              <a:gd name="connsiteX84" fmla="*/ 8506167 w 12192001"/>
              <a:gd name="connsiteY84" fmla="*/ 1938164 h 2344739"/>
              <a:gd name="connsiteX85" fmla="*/ 8497968 w 12192001"/>
              <a:gd name="connsiteY85" fmla="*/ 1940902 h 2344739"/>
              <a:gd name="connsiteX86" fmla="*/ 8497594 w 12192001"/>
              <a:gd name="connsiteY86" fmla="*/ 1940723 h 2344739"/>
              <a:gd name="connsiteX87" fmla="*/ 8490249 w 12192001"/>
              <a:gd name="connsiteY87" fmla="*/ 1943773 h 2344739"/>
              <a:gd name="connsiteX88" fmla="*/ 8367182 w 12192001"/>
              <a:gd name="connsiteY88" fmla="*/ 1957815 h 2344739"/>
              <a:gd name="connsiteX89" fmla="*/ 8353799 w 12192001"/>
              <a:gd name="connsiteY89" fmla="*/ 1958009 h 2344739"/>
              <a:gd name="connsiteX90" fmla="*/ 8352373 w 12192001"/>
              <a:gd name="connsiteY90" fmla="*/ 1957169 h 2344739"/>
              <a:gd name="connsiteX91" fmla="*/ 8320104 w 12192001"/>
              <a:gd name="connsiteY91" fmla="*/ 1974587 h 2344739"/>
              <a:gd name="connsiteX92" fmla="*/ 8314433 w 12192001"/>
              <a:gd name="connsiteY92" fmla="*/ 1974913 h 2344739"/>
              <a:gd name="connsiteX93" fmla="*/ 8295174 w 12192001"/>
              <a:gd name="connsiteY93" fmla="*/ 1988808 h 2344739"/>
              <a:gd name="connsiteX94" fmla="*/ 8284276 w 12192001"/>
              <a:gd name="connsiteY94" fmla="*/ 1994631 h 2344739"/>
              <a:gd name="connsiteX95" fmla="*/ 8283150 w 12192001"/>
              <a:gd name="connsiteY95" fmla="*/ 1999074 h 2344739"/>
              <a:gd name="connsiteX96" fmla="*/ 8266076 w 12192001"/>
              <a:gd name="connsiteY96" fmla="*/ 2006249 h 2344739"/>
              <a:gd name="connsiteX97" fmla="*/ 8263377 w 12192001"/>
              <a:gd name="connsiteY97" fmla="*/ 2006019 h 2344739"/>
              <a:gd name="connsiteX98" fmla="*/ 8252033 w 12192001"/>
              <a:gd name="connsiteY98" fmla="*/ 2015862 h 2344739"/>
              <a:gd name="connsiteX99" fmla="*/ 8245834 w 12192001"/>
              <a:gd name="connsiteY99" fmla="*/ 2028854 h 2344739"/>
              <a:gd name="connsiteX100" fmla="*/ 8090272 w 12192001"/>
              <a:gd name="connsiteY100" fmla="*/ 2075015 h 2344739"/>
              <a:gd name="connsiteX101" fmla="*/ 7905407 w 12192001"/>
              <a:gd name="connsiteY101" fmla="*/ 2116988 h 2344739"/>
              <a:gd name="connsiteX102" fmla="*/ 7718745 w 12192001"/>
              <a:gd name="connsiteY102" fmla="*/ 2142703 h 2344739"/>
              <a:gd name="connsiteX103" fmla="*/ 7614347 w 12192001"/>
              <a:gd name="connsiteY103" fmla="*/ 2139232 h 2344739"/>
              <a:gd name="connsiteX104" fmla="*/ 7527543 w 12192001"/>
              <a:gd name="connsiteY104" fmla="*/ 2145060 h 2344739"/>
              <a:gd name="connsiteX105" fmla="*/ 7519571 w 12192001"/>
              <a:gd name="connsiteY105" fmla="*/ 2147613 h 2344739"/>
              <a:gd name="connsiteX106" fmla="*/ 7507411 w 12192001"/>
              <a:gd name="connsiteY106" fmla="*/ 2148948 h 2344739"/>
              <a:gd name="connsiteX107" fmla="*/ 7507040 w 12192001"/>
              <a:gd name="connsiteY107" fmla="*/ 2148621 h 2344739"/>
              <a:gd name="connsiteX108" fmla="*/ 7495795 w 12192001"/>
              <a:gd name="connsiteY108" fmla="*/ 2150573 h 2344739"/>
              <a:gd name="connsiteX109" fmla="*/ 7405391 w 12192001"/>
              <a:gd name="connsiteY109" fmla="*/ 2142468 h 2344739"/>
              <a:gd name="connsiteX110" fmla="*/ 7218559 w 12192001"/>
              <a:gd name="connsiteY110" fmla="*/ 2156680 h 2344739"/>
              <a:gd name="connsiteX111" fmla="*/ 7201101 w 12192001"/>
              <a:gd name="connsiteY111" fmla="*/ 2161230 h 2344739"/>
              <a:gd name="connsiteX112" fmla="*/ 7197004 w 12192001"/>
              <a:gd name="connsiteY112" fmla="*/ 2166588 h 2344739"/>
              <a:gd name="connsiteX113" fmla="*/ 7170808 w 12192001"/>
              <a:gd name="connsiteY113" fmla="*/ 2171236 h 2344739"/>
              <a:gd name="connsiteX114" fmla="*/ 7096988 w 12192001"/>
              <a:gd name="connsiteY114" fmla="*/ 2183464 h 2344739"/>
              <a:gd name="connsiteX115" fmla="*/ 7018496 w 12192001"/>
              <a:gd name="connsiteY115" fmla="*/ 2183090 h 2344739"/>
              <a:gd name="connsiteX116" fmla="*/ 6904146 w 12192001"/>
              <a:gd name="connsiteY116" fmla="*/ 2212596 h 2344739"/>
              <a:gd name="connsiteX117" fmla="*/ 6708222 w 12192001"/>
              <a:gd name="connsiteY117" fmla="*/ 2240551 h 2344739"/>
              <a:gd name="connsiteX118" fmla="*/ 6549454 w 12192001"/>
              <a:gd name="connsiteY118" fmla="*/ 2269327 h 2344739"/>
              <a:gd name="connsiteX119" fmla="*/ 6317560 w 12192001"/>
              <a:gd name="connsiteY119" fmla="*/ 2316127 h 2344739"/>
              <a:gd name="connsiteX120" fmla="*/ 6168674 w 12192001"/>
              <a:gd name="connsiteY120" fmla="*/ 2318214 h 2344739"/>
              <a:gd name="connsiteX121" fmla="*/ 6073848 w 12192001"/>
              <a:gd name="connsiteY121" fmla="*/ 2338676 h 2344739"/>
              <a:gd name="connsiteX122" fmla="*/ 6068529 w 12192001"/>
              <a:gd name="connsiteY122" fmla="*/ 2337139 h 2344739"/>
              <a:gd name="connsiteX123" fmla="*/ 6048638 w 12192001"/>
              <a:gd name="connsiteY123" fmla="*/ 2337822 h 2344739"/>
              <a:gd name="connsiteX124" fmla="*/ 6041285 w 12192001"/>
              <a:gd name="connsiteY124" fmla="*/ 2329473 h 2344739"/>
              <a:gd name="connsiteX125" fmla="*/ 6010090 w 12192001"/>
              <a:gd name="connsiteY125" fmla="*/ 2324380 h 2344739"/>
              <a:gd name="connsiteX126" fmla="*/ 5957375 w 12192001"/>
              <a:gd name="connsiteY126" fmla="*/ 2328024 h 2344739"/>
              <a:gd name="connsiteX127" fmla="*/ 5758919 w 12192001"/>
              <a:gd name="connsiteY127" fmla="*/ 2343716 h 2344739"/>
              <a:gd name="connsiteX128" fmla="*/ 5626960 w 12192001"/>
              <a:gd name="connsiteY128" fmla="*/ 2344739 h 2344739"/>
              <a:gd name="connsiteX129" fmla="*/ 5470906 w 12192001"/>
              <a:gd name="connsiteY129" fmla="*/ 2330719 h 2344739"/>
              <a:gd name="connsiteX130" fmla="*/ 5432761 w 12192001"/>
              <a:gd name="connsiteY130" fmla="*/ 2319466 h 2344739"/>
              <a:gd name="connsiteX131" fmla="*/ 5381669 w 12192001"/>
              <a:gd name="connsiteY131" fmla="*/ 2301764 h 2344739"/>
              <a:gd name="connsiteX132" fmla="*/ 5261764 w 12192001"/>
              <a:gd name="connsiteY132" fmla="*/ 2281347 h 2344739"/>
              <a:gd name="connsiteX133" fmla="*/ 5222961 w 12192001"/>
              <a:gd name="connsiteY133" fmla="*/ 2270223 h 2344739"/>
              <a:gd name="connsiteX134" fmla="*/ 5174660 w 12192001"/>
              <a:gd name="connsiteY134" fmla="*/ 2267233 h 2344739"/>
              <a:gd name="connsiteX135" fmla="*/ 5156554 w 12192001"/>
              <a:gd name="connsiteY135" fmla="*/ 2260010 h 2344739"/>
              <a:gd name="connsiteX136" fmla="*/ 5142599 w 12192001"/>
              <a:gd name="connsiteY136" fmla="*/ 2256610 h 2344739"/>
              <a:gd name="connsiteX137" fmla="*/ 5139596 w 12192001"/>
              <a:gd name="connsiteY137" fmla="*/ 2254509 h 2344739"/>
              <a:gd name="connsiteX138" fmla="*/ 5121659 w 12192001"/>
              <a:gd name="connsiteY138" fmla="*/ 2243656 h 2344739"/>
              <a:gd name="connsiteX139" fmla="*/ 5065790 w 12192001"/>
              <a:gd name="connsiteY139" fmla="*/ 2250227 h 2344739"/>
              <a:gd name="connsiteX140" fmla="*/ 5011514 w 12192001"/>
              <a:gd name="connsiteY140" fmla="*/ 2233846 h 2344739"/>
              <a:gd name="connsiteX141" fmla="*/ 4840441 w 12192001"/>
              <a:gd name="connsiteY141" fmla="*/ 2209829 h 2344739"/>
              <a:gd name="connsiteX142" fmla="*/ 4762447 w 12192001"/>
              <a:gd name="connsiteY142" fmla="*/ 2182061 h 2344739"/>
              <a:gd name="connsiteX143" fmla="*/ 4723186 w 12192001"/>
              <a:gd name="connsiteY143" fmla="*/ 2173047 h 2344739"/>
              <a:gd name="connsiteX144" fmla="*/ 4721176 w 12192001"/>
              <a:gd name="connsiteY144" fmla="*/ 2172298 h 2344739"/>
              <a:gd name="connsiteX145" fmla="*/ 4722111 w 12192001"/>
              <a:gd name="connsiteY145" fmla="*/ 2172087 h 2344739"/>
              <a:gd name="connsiteX146" fmla="*/ 4717202 w 12192001"/>
              <a:gd name="connsiteY146" fmla="*/ 2170817 h 2344739"/>
              <a:gd name="connsiteX147" fmla="*/ 4721176 w 12192001"/>
              <a:gd name="connsiteY147" fmla="*/ 2172298 h 2344739"/>
              <a:gd name="connsiteX148" fmla="*/ 4715526 w 12192001"/>
              <a:gd name="connsiteY148" fmla="*/ 2173573 h 2344739"/>
              <a:gd name="connsiteX149" fmla="*/ 4515814 w 12192001"/>
              <a:gd name="connsiteY149" fmla="*/ 2163671 h 2344739"/>
              <a:gd name="connsiteX150" fmla="*/ 4428543 w 12192001"/>
              <a:gd name="connsiteY150" fmla="*/ 2153020 h 2344739"/>
              <a:gd name="connsiteX151" fmla="*/ 4362875 w 12192001"/>
              <a:gd name="connsiteY151" fmla="*/ 2151674 h 2344739"/>
              <a:gd name="connsiteX152" fmla="*/ 4316966 w 12192001"/>
              <a:gd name="connsiteY152" fmla="*/ 2158289 h 2344739"/>
              <a:gd name="connsiteX153" fmla="*/ 4315110 w 12192001"/>
              <a:gd name="connsiteY153" fmla="*/ 2156948 h 2344739"/>
              <a:gd name="connsiteX154" fmla="*/ 4295144 w 12192001"/>
              <a:gd name="connsiteY154" fmla="*/ 2155069 h 2344739"/>
              <a:gd name="connsiteX155" fmla="*/ 4290064 w 12192001"/>
              <a:gd name="connsiteY155" fmla="*/ 2157986 h 2344739"/>
              <a:gd name="connsiteX156" fmla="*/ 4276142 w 12192001"/>
              <a:gd name="connsiteY156" fmla="*/ 2157740 h 2344739"/>
              <a:gd name="connsiteX157" fmla="*/ 4248117 w 12192001"/>
              <a:gd name="connsiteY157" fmla="*/ 2160064 h 2344739"/>
              <a:gd name="connsiteX158" fmla="*/ 4202051 w 12192001"/>
              <a:gd name="connsiteY158" fmla="*/ 2157269 h 2344739"/>
              <a:gd name="connsiteX159" fmla="*/ 4201745 w 12192001"/>
              <a:gd name="connsiteY159" fmla="*/ 2156010 h 2344739"/>
              <a:gd name="connsiteX160" fmla="*/ 4191248 w 12192001"/>
              <a:gd name="connsiteY160" fmla="*/ 2150376 h 2344739"/>
              <a:gd name="connsiteX161" fmla="*/ 4142745 w 12192001"/>
              <a:gd name="connsiteY161" fmla="*/ 2134511 h 2344739"/>
              <a:gd name="connsiteX162" fmla="*/ 4083097 w 12192001"/>
              <a:gd name="connsiteY162" fmla="*/ 2107978 h 2344739"/>
              <a:gd name="connsiteX163" fmla="*/ 4074546 w 12192001"/>
              <a:gd name="connsiteY163" fmla="*/ 2107143 h 2344739"/>
              <a:gd name="connsiteX164" fmla="*/ 4074427 w 12192001"/>
              <a:gd name="connsiteY164" fmla="*/ 2106844 h 2344739"/>
              <a:gd name="connsiteX165" fmla="*/ 4065510 w 12192001"/>
              <a:gd name="connsiteY165" fmla="*/ 2105400 h 2344739"/>
              <a:gd name="connsiteX166" fmla="*/ 4058954 w 12192001"/>
              <a:gd name="connsiteY166" fmla="*/ 2105618 h 2344739"/>
              <a:gd name="connsiteX167" fmla="*/ 4042364 w 12192001"/>
              <a:gd name="connsiteY167" fmla="*/ 2103997 h 2344739"/>
              <a:gd name="connsiteX168" fmla="*/ 4036997 w 12192001"/>
              <a:gd name="connsiteY168" fmla="*/ 2101563 h 2344739"/>
              <a:gd name="connsiteX169" fmla="*/ 4035363 w 12192001"/>
              <a:gd name="connsiteY169" fmla="*/ 2097896 h 2344739"/>
              <a:gd name="connsiteX170" fmla="*/ 4033778 w 12192001"/>
              <a:gd name="connsiteY170" fmla="*/ 2098131 h 2344739"/>
              <a:gd name="connsiteX171" fmla="*/ 4004538 w 12192001"/>
              <a:gd name="connsiteY171" fmla="*/ 2085563 h 2344739"/>
              <a:gd name="connsiteX172" fmla="*/ 3936846 w 12192001"/>
              <a:gd name="connsiteY172" fmla="*/ 2068106 h 2344739"/>
              <a:gd name="connsiteX173" fmla="*/ 3897275 w 12192001"/>
              <a:gd name="connsiteY173" fmla="*/ 2062451 h 2344739"/>
              <a:gd name="connsiteX174" fmla="*/ 3789760 w 12192001"/>
              <a:gd name="connsiteY174" fmla="*/ 2042213 h 2344739"/>
              <a:gd name="connsiteX175" fmla="*/ 3682513 w 12192001"/>
              <a:gd name="connsiteY175" fmla="*/ 2018290 h 2344739"/>
              <a:gd name="connsiteX176" fmla="*/ 3610035 w 12192001"/>
              <a:gd name="connsiteY176" fmla="*/ 1986019 h 2344739"/>
              <a:gd name="connsiteX177" fmla="*/ 3603855 w 12192001"/>
              <a:gd name="connsiteY177" fmla="*/ 1987381 h 2344739"/>
              <a:gd name="connsiteX178" fmla="*/ 3594736 w 12192001"/>
              <a:gd name="connsiteY178" fmla="*/ 1987545 h 2344739"/>
              <a:gd name="connsiteX179" fmla="*/ 3594501 w 12192001"/>
              <a:gd name="connsiteY179" fmla="*/ 1987276 h 2344739"/>
              <a:gd name="connsiteX180" fmla="*/ 3585978 w 12192001"/>
              <a:gd name="connsiteY180" fmla="*/ 1987966 h 2344739"/>
              <a:gd name="connsiteX181" fmla="*/ 3536135 w 12192001"/>
              <a:gd name="connsiteY181" fmla="*/ 1978267 h 2344739"/>
              <a:gd name="connsiteX182" fmla="*/ 3473223 w 12192001"/>
              <a:gd name="connsiteY182" fmla="*/ 1974606 h 2344739"/>
              <a:gd name="connsiteX183" fmla="*/ 3400728 w 12192001"/>
              <a:gd name="connsiteY183" fmla="*/ 1962558 h 2344739"/>
              <a:gd name="connsiteX184" fmla="*/ 3363888 w 12192001"/>
              <a:gd name="connsiteY184" fmla="*/ 1979510 h 2344739"/>
              <a:gd name="connsiteX185" fmla="*/ 3344026 w 12192001"/>
              <a:gd name="connsiteY185" fmla="*/ 1981192 h 2344739"/>
              <a:gd name="connsiteX186" fmla="*/ 3341698 w 12192001"/>
              <a:gd name="connsiteY186" fmla="*/ 1980217 h 2344739"/>
              <a:gd name="connsiteX187" fmla="*/ 3262356 w 12192001"/>
              <a:gd name="connsiteY187" fmla="*/ 1986094 h 2344739"/>
              <a:gd name="connsiteX188" fmla="*/ 3142556 w 12192001"/>
              <a:gd name="connsiteY188" fmla="*/ 1993869 h 2344739"/>
              <a:gd name="connsiteX189" fmla="*/ 3030291 w 12192001"/>
              <a:gd name="connsiteY189" fmla="*/ 1996512 h 2344739"/>
              <a:gd name="connsiteX190" fmla="*/ 2781569 w 12192001"/>
              <a:gd name="connsiteY190" fmla="*/ 2018333 h 2344739"/>
              <a:gd name="connsiteX191" fmla="*/ 2646527 w 12192001"/>
              <a:gd name="connsiteY191" fmla="*/ 2028869 h 2344739"/>
              <a:gd name="connsiteX192" fmla="*/ 2568028 w 12192001"/>
              <a:gd name="connsiteY192" fmla="*/ 2002628 h 2344739"/>
              <a:gd name="connsiteX193" fmla="*/ 2443255 w 12192001"/>
              <a:gd name="connsiteY193" fmla="*/ 2016529 h 2344739"/>
              <a:gd name="connsiteX194" fmla="*/ 2315112 w 12192001"/>
              <a:gd name="connsiteY194" fmla="*/ 2024996 h 2344739"/>
              <a:gd name="connsiteX195" fmla="*/ 2208578 w 12192001"/>
              <a:gd name="connsiteY195" fmla="*/ 2019763 h 2344739"/>
              <a:gd name="connsiteX196" fmla="*/ 2094665 w 12192001"/>
              <a:gd name="connsiteY196" fmla="*/ 2003052 h 2344739"/>
              <a:gd name="connsiteX197" fmla="*/ 1997356 w 12192001"/>
              <a:gd name="connsiteY197" fmla="*/ 1995032 h 2344739"/>
              <a:gd name="connsiteX198" fmla="*/ 1928172 w 12192001"/>
              <a:gd name="connsiteY198" fmla="*/ 2016977 h 2344739"/>
              <a:gd name="connsiteX199" fmla="*/ 1921650 w 12192001"/>
              <a:gd name="connsiteY199" fmla="*/ 2012146 h 2344739"/>
              <a:gd name="connsiteX200" fmla="*/ 1873080 w 12192001"/>
              <a:gd name="connsiteY200" fmla="*/ 2013741 h 2344739"/>
              <a:gd name="connsiteX201" fmla="*/ 1786655 w 12192001"/>
              <a:gd name="connsiteY201" fmla="*/ 2041363 h 2344739"/>
              <a:gd name="connsiteX202" fmla="*/ 1738204 w 12192001"/>
              <a:gd name="connsiteY202" fmla="*/ 2036312 h 2344739"/>
              <a:gd name="connsiteX203" fmla="*/ 1675071 w 12192001"/>
              <a:gd name="connsiteY203" fmla="*/ 2019963 h 2344739"/>
              <a:gd name="connsiteX204" fmla="*/ 1608669 w 12192001"/>
              <a:gd name="connsiteY204" fmla="*/ 2013066 h 2344739"/>
              <a:gd name="connsiteX205" fmla="*/ 1496110 w 12192001"/>
              <a:gd name="connsiteY205" fmla="*/ 1987476 h 2344739"/>
              <a:gd name="connsiteX206" fmla="*/ 1149979 w 12192001"/>
              <a:gd name="connsiteY206" fmla="*/ 1938041 h 2344739"/>
              <a:gd name="connsiteX207" fmla="*/ 858269 w 12192001"/>
              <a:gd name="connsiteY207" fmla="*/ 1928608 h 2344739"/>
              <a:gd name="connsiteX208" fmla="*/ 837540 w 12192001"/>
              <a:gd name="connsiteY208" fmla="*/ 1929821 h 2344739"/>
              <a:gd name="connsiteX209" fmla="*/ 816809 w 12192001"/>
              <a:gd name="connsiteY209" fmla="*/ 1927857 h 2344739"/>
              <a:gd name="connsiteX210" fmla="*/ 811506 w 12192001"/>
              <a:gd name="connsiteY210" fmla="*/ 1930751 h 2344739"/>
              <a:gd name="connsiteX211" fmla="*/ 720047 w 12192001"/>
              <a:gd name="connsiteY211" fmla="*/ 1929661 h 2344739"/>
              <a:gd name="connsiteX212" fmla="*/ 719742 w 12192001"/>
              <a:gd name="connsiteY212" fmla="*/ 1928399 h 2344739"/>
              <a:gd name="connsiteX213" fmla="*/ 708875 w 12192001"/>
              <a:gd name="connsiteY213" fmla="*/ 1922722 h 2344739"/>
              <a:gd name="connsiteX214" fmla="*/ 596792 w 12192001"/>
              <a:gd name="connsiteY214" fmla="*/ 1879864 h 2344739"/>
              <a:gd name="connsiteX215" fmla="*/ 578535 w 12192001"/>
              <a:gd name="connsiteY215" fmla="*/ 1877212 h 2344739"/>
              <a:gd name="connsiteX216" fmla="*/ 571717 w 12192001"/>
              <a:gd name="connsiteY216" fmla="*/ 1877401 h 2344739"/>
              <a:gd name="connsiteX217" fmla="*/ 445099 w 12192001"/>
              <a:gd name="connsiteY217" fmla="*/ 1839371 h 2344739"/>
              <a:gd name="connsiteX218" fmla="*/ 404015 w 12192001"/>
              <a:gd name="connsiteY218" fmla="*/ 1833548 h 2344739"/>
              <a:gd name="connsiteX219" fmla="*/ 292435 w 12192001"/>
              <a:gd name="connsiteY219" fmla="*/ 1812852 h 2344739"/>
              <a:gd name="connsiteX220" fmla="*/ 118381 w 12192001"/>
              <a:gd name="connsiteY220" fmla="*/ 1761047 h 2344739"/>
              <a:gd name="connsiteX221" fmla="*/ 15526 w 12192001"/>
              <a:gd name="connsiteY221" fmla="*/ 1758191 h 2344739"/>
              <a:gd name="connsiteX222" fmla="*/ 2 w 12192001"/>
              <a:gd name="connsiteY222" fmla="*/ 1752722 h 2344739"/>
              <a:gd name="connsiteX223" fmla="*/ 1 w 12192001"/>
              <a:gd name="connsiteY223" fmla="*/ 762497 h 2344739"/>
              <a:gd name="connsiteX224" fmla="*/ 0 w 12192001"/>
              <a:gd name="connsiteY224" fmla="*/ 222213 h 2344739"/>
              <a:gd name="connsiteX225" fmla="*/ 0 w 12192001"/>
              <a:gd name="connsiteY225"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53521 w 12193149"/>
              <a:gd name="connsiteY90" fmla="*/ 1957169 h 2344739"/>
              <a:gd name="connsiteX91" fmla="*/ 8321252 w 12193149"/>
              <a:gd name="connsiteY91" fmla="*/ 1974587 h 2344739"/>
              <a:gd name="connsiteX92" fmla="*/ 8315581 w 12193149"/>
              <a:gd name="connsiteY92" fmla="*/ 1974913 h 2344739"/>
              <a:gd name="connsiteX93" fmla="*/ 8296322 w 12193149"/>
              <a:gd name="connsiteY93" fmla="*/ 1988808 h 2344739"/>
              <a:gd name="connsiteX94" fmla="*/ 8285424 w 12193149"/>
              <a:gd name="connsiteY94" fmla="*/ 1994631 h 2344739"/>
              <a:gd name="connsiteX95" fmla="*/ 8284298 w 12193149"/>
              <a:gd name="connsiteY95" fmla="*/ 1999074 h 2344739"/>
              <a:gd name="connsiteX96" fmla="*/ 8267224 w 12193149"/>
              <a:gd name="connsiteY96" fmla="*/ 2006249 h 2344739"/>
              <a:gd name="connsiteX97" fmla="*/ 8264525 w 12193149"/>
              <a:gd name="connsiteY97" fmla="*/ 2006019 h 2344739"/>
              <a:gd name="connsiteX98" fmla="*/ 8253181 w 12193149"/>
              <a:gd name="connsiteY98" fmla="*/ 2015862 h 2344739"/>
              <a:gd name="connsiteX99" fmla="*/ 8246982 w 12193149"/>
              <a:gd name="connsiteY99" fmla="*/ 2028854 h 2344739"/>
              <a:gd name="connsiteX100" fmla="*/ 8091420 w 12193149"/>
              <a:gd name="connsiteY100" fmla="*/ 2075015 h 2344739"/>
              <a:gd name="connsiteX101" fmla="*/ 7906555 w 12193149"/>
              <a:gd name="connsiteY101" fmla="*/ 2116988 h 2344739"/>
              <a:gd name="connsiteX102" fmla="*/ 7719893 w 12193149"/>
              <a:gd name="connsiteY102" fmla="*/ 2142703 h 2344739"/>
              <a:gd name="connsiteX103" fmla="*/ 7615495 w 12193149"/>
              <a:gd name="connsiteY103" fmla="*/ 2139232 h 2344739"/>
              <a:gd name="connsiteX104" fmla="*/ 7528691 w 12193149"/>
              <a:gd name="connsiteY104" fmla="*/ 2145060 h 2344739"/>
              <a:gd name="connsiteX105" fmla="*/ 7520719 w 12193149"/>
              <a:gd name="connsiteY105" fmla="*/ 2147613 h 2344739"/>
              <a:gd name="connsiteX106" fmla="*/ 7508559 w 12193149"/>
              <a:gd name="connsiteY106" fmla="*/ 2148948 h 2344739"/>
              <a:gd name="connsiteX107" fmla="*/ 7508188 w 12193149"/>
              <a:gd name="connsiteY107" fmla="*/ 2148621 h 2344739"/>
              <a:gd name="connsiteX108" fmla="*/ 7496943 w 12193149"/>
              <a:gd name="connsiteY108" fmla="*/ 2150573 h 2344739"/>
              <a:gd name="connsiteX109" fmla="*/ 7406539 w 12193149"/>
              <a:gd name="connsiteY109" fmla="*/ 2142468 h 2344739"/>
              <a:gd name="connsiteX110" fmla="*/ 7219707 w 12193149"/>
              <a:gd name="connsiteY110" fmla="*/ 2156680 h 2344739"/>
              <a:gd name="connsiteX111" fmla="*/ 7202249 w 12193149"/>
              <a:gd name="connsiteY111" fmla="*/ 2161230 h 2344739"/>
              <a:gd name="connsiteX112" fmla="*/ 7198152 w 12193149"/>
              <a:gd name="connsiteY112" fmla="*/ 2166588 h 2344739"/>
              <a:gd name="connsiteX113" fmla="*/ 7171956 w 12193149"/>
              <a:gd name="connsiteY113" fmla="*/ 2171236 h 2344739"/>
              <a:gd name="connsiteX114" fmla="*/ 7098136 w 12193149"/>
              <a:gd name="connsiteY114" fmla="*/ 2183464 h 2344739"/>
              <a:gd name="connsiteX115" fmla="*/ 7019644 w 12193149"/>
              <a:gd name="connsiteY115" fmla="*/ 2183090 h 2344739"/>
              <a:gd name="connsiteX116" fmla="*/ 6905294 w 12193149"/>
              <a:gd name="connsiteY116" fmla="*/ 2212596 h 2344739"/>
              <a:gd name="connsiteX117" fmla="*/ 6709370 w 12193149"/>
              <a:gd name="connsiteY117" fmla="*/ 2240551 h 2344739"/>
              <a:gd name="connsiteX118" fmla="*/ 6550602 w 12193149"/>
              <a:gd name="connsiteY118" fmla="*/ 2269327 h 2344739"/>
              <a:gd name="connsiteX119" fmla="*/ 6318708 w 12193149"/>
              <a:gd name="connsiteY119" fmla="*/ 2316127 h 2344739"/>
              <a:gd name="connsiteX120" fmla="*/ 6169822 w 12193149"/>
              <a:gd name="connsiteY120" fmla="*/ 2318214 h 2344739"/>
              <a:gd name="connsiteX121" fmla="*/ 6074996 w 12193149"/>
              <a:gd name="connsiteY121" fmla="*/ 2338676 h 2344739"/>
              <a:gd name="connsiteX122" fmla="*/ 6069677 w 12193149"/>
              <a:gd name="connsiteY122" fmla="*/ 2337139 h 2344739"/>
              <a:gd name="connsiteX123" fmla="*/ 6049786 w 12193149"/>
              <a:gd name="connsiteY123" fmla="*/ 2337822 h 2344739"/>
              <a:gd name="connsiteX124" fmla="*/ 6042433 w 12193149"/>
              <a:gd name="connsiteY124" fmla="*/ 2329473 h 2344739"/>
              <a:gd name="connsiteX125" fmla="*/ 6011238 w 12193149"/>
              <a:gd name="connsiteY125" fmla="*/ 2324380 h 2344739"/>
              <a:gd name="connsiteX126" fmla="*/ 5958523 w 12193149"/>
              <a:gd name="connsiteY126" fmla="*/ 2328024 h 2344739"/>
              <a:gd name="connsiteX127" fmla="*/ 5760067 w 12193149"/>
              <a:gd name="connsiteY127" fmla="*/ 2343716 h 2344739"/>
              <a:gd name="connsiteX128" fmla="*/ 5628108 w 12193149"/>
              <a:gd name="connsiteY128" fmla="*/ 2344739 h 2344739"/>
              <a:gd name="connsiteX129" fmla="*/ 5472054 w 12193149"/>
              <a:gd name="connsiteY129" fmla="*/ 2330719 h 2344739"/>
              <a:gd name="connsiteX130" fmla="*/ 5433909 w 12193149"/>
              <a:gd name="connsiteY130" fmla="*/ 2319466 h 2344739"/>
              <a:gd name="connsiteX131" fmla="*/ 5382817 w 12193149"/>
              <a:gd name="connsiteY131" fmla="*/ 2301764 h 2344739"/>
              <a:gd name="connsiteX132" fmla="*/ 5262912 w 12193149"/>
              <a:gd name="connsiteY132" fmla="*/ 2281347 h 2344739"/>
              <a:gd name="connsiteX133" fmla="*/ 5224109 w 12193149"/>
              <a:gd name="connsiteY133" fmla="*/ 2270223 h 2344739"/>
              <a:gd name="connsiteX134" fmla="*/ 5175808 w 12193149"/>
              <a:gd name="connsiteY134" fmla="*/ 2267233 h 2344739"/>
              <a:gd name="connsiteX135" fmla="*/ 5157702 w 12193149"/>
              <a:gd name="connsiteY135" fmla="*/ 2260010 h 2344739"/>
              <a:gd name="connsiteX136" fmla="*/ 5143747 w 12193149"/>
              <a:gd name="connsiteY136" fmla="*/ 2256610 h 2344739"/>
              <a:gd name="connsiteX137" fmla="*/ 5140744 w 12193149"/>
              <a:gd name="connsiteY137" fmla="*/ 2254509 h 2344739"/>
              <a:gd name="connsiteX138" fmla="*/ 5122807 w 12193149"/>
              <a:gd name="connsiteY138" fmla="*/ 2243656 h 2344739"/>
              <a:gd name="connsiteX139" fmla="*/ 5066938 w 12193149"/>
              <a:gd name="connsiteY139" fmla="*/ 2250227 h 2344739"/>
              <a:gd name="connsiteX140" fmla="*/ 5012662 w 12193149"/>
              <a:gd name="connsiteY140" fmla="*/ 2233846 h 2344739"/>
              <a:gd name="connsiteX141" fmla="*/ 4841589 w 12193149"/>
              <a:gd name="connsiteY141" fmla="*/ 2209829 h 2344739"/>
              <a:gd name="connsiteX142" fmla="*/ 4763595 w 12193149"/>
              <a:gd name="connsiteY142" fmla="*/ 2182061 h 2344739"/>
              <a:gd name="connsiteX143" fmla="*/ 4724334 w 12193149"/>
              <a:gd name="connsiteY143" fmla="*/ 2173047 h 2344739"/>
              <a:gd name="connsiteX144" fmla="*/ 4722324 w 12193149"/>
              <a:gd name="connsiteY144" fmla="*/ 2172298 h 2344739"/>
              <a:gd name="connsiteX145" fmla="*/ 4723259 w 12193149"/>
              <a:gd name="connsiteY145" fmla="*/ 2172087 h 2344739"/>
              <a:gd name="connsiteX146" fmla="*/ 4718350 w 12193149"/>
              <a:gd name="connsiteY146" fmla="*/ 2170817 h 2344739"/>
              <a:gd name="connsiteX147" fmla="*/ 4722324 w 12193149"/>
              <a:gd name="connsiteY147" fmla="*/ 2172298 h 2344739"/>
              <a:gd name="connsiteX148" fmla="*/ 4716674 w 12193149"/>
              <a:gd name="connsiteY148" fmla="*/ 2173573 h 2344739"/>
              <a:gd name="connsiteX149" fmla="*/ 4516962 w 12193149"/>
              <a:gd name="connsiteY149" fmla="*/ 2163671 h 2344739"/>
              <a:gd name="connsiteX150" fmla="*/ 4429691 w 12193149"/>
              <a:gd name="connsiteY150" fmla="*/ 2153020 h 2344739"/>
              <a:gd name="connsiteX151" fmla="*/ 4364023 w 12193149"/>
              <a:gd name="connsiteY151" fmla="*/ 2151674 h 2344739"/>
              <a:gd name="connsiteX152" fmla="*/ 4318114 w 12193149"/>
              <a:gd name="connsiteY152" fmla="*/ 2158289 h 2344739"/>
              <a:gd name="connsiteX153" fmla="*/ 4316258 w 12193149"/>
              <a:gd name="connsiteY153" fmla="*/ 2156948 h 2344739"/>
              <a:gd name="connsiteX154" fmla="*/ 4296292 w 12193149"/>
              <a:gd name="connsiteY154" fmla="*/ 2155069 h 2344739"/>
              <a:gd name="connsiteX155" fmla="*/ 4291212 w 12193149"/>
              <a:gd name="connsiteY155" fmla="*/ 2157986 h 2344739"/>
              <a:gd name="connsiteX156" fmla="*/ 4277290 w 12193149"/>
              <a:gd name="connsiteY156" fmla="*/ 2157740 h 2344739"/>
              <a:gd name="connsiteX157" fmla="*/ 4249265 w 12193149"/>
              <a:gd name="connsiteY157" fmla="*/ 2160064 h 2344739"/>
              <a:gd name="connsiteX158" fmla="*/ 4203199 w 12193149"/>
              <a:gd name="connsiteY158" fmla="*/ 2157269 h 2344739"/>
              <a:gd name="connsiteX159" fmla="*/ 4202893 w 12193149"/>
              <a:gd name="connsiteY159" fmla="*/ 2156010 h 2344739"/>
              <a:gd name="connsiteX160" fmla="*/ 4192396 w 12193149"/>
              <a:gd name="connsiteY160" fmla="*/ 2150376 h 2344739"/>
              <a:gd name="connsiteX161" fmla="*/ 4143893 w 12193149"/>
              <a:gd name="connsiteY161" fmla="*/ 2134511 h 2344739"/>
              <a:gd name="connsiteX162" fmla="*/ 4084245 w 12193149"/>
              <a:gd name="connsiteY162" fmla="*/ 2107978 h 2344739"/>
              <a:gd name="connsiteX163" fmla="*/ 4075694 w 12193149"/>
              <a:gd name="connsiteY163" fmla="*/ 2107143 h 2344739"/>
              <a:gd name="connsiteX164" fmla="*/ 4075575 w 12193149"/>
              <a:gd name="connsiteY164" fmla="*/ 2106844 h 2344739"/>
              <a:gd name="connsiteX165" fmla="*/ 4066658 w 12193149"/>
              <a:gd name="connsiteY165" fmla="*/ 2105400 h 2344739"/>
              <a:gd name="connsiteX166" fmla="*/ 4060102 w 12193149"/>
              <a:gd name="connsiteY166" fmla="*/ 2105618 h 2344739"/>
              <a:gd name="connsiteX167" fmla="*/ 4043512 w 12193149"/>
              <a:gd name="connsiteY167" fmla="*/ 2103997 h 2344739"/>
              <a:gd name="connsiteX168" fmla="*/ 4038145 w 12193149"/>
              <a:gd name="connsiteY168" fmla="*/ 2101563 h 2344739"/>
              <a:gd name="connsiteX169" fmla="*/ 4036511 w 12193149"/>
              <a:gd name="connsiteY169" fmla="*/ 2097896 h 2344739"/>
              <a:gd name="connsiteX170" fmla="*/ 4034926 w 12193149"/>
              <a:gd name="connsiteY170" fmla="*/ 2098131 h 2344739"/>
              <a:gd name="connsiteX171" fmla="*/ 4005686 w 12193149"/>
              <a:gd name="connsiteY171" fmla="*/ 2085563 h 2344739"/>
              <a:gd name="connsiteX172" fmla="*/ 3937994 w 12193149"/>
              <a:gd name="connsiteY172" fmla="*/ 2068106 h 2344739"/>
              <a:gd name="connsiteX173" fmla="*/ 3898423 w 12193149"/>
              <a:gd name="connsiteY173" fmla="*/ 2062451 h 2344739"/>
              <a:gd name="connsiteX174" fmla="*/ 3790908 w 12193149"/>
              <a:gd name="connsiteY174" fmla="*/ 2042213 h 2344739"/>
              <a:gd name="connsiteX175" fmla="*/ 3683661 w 12193149"/>
              <a:gd name="connsiteY175" fmla="*/ 2018290 h 2344739"/>
              <a:gd name="connsiteX176" fmla="*/ 3611183 w 12193149"/>
              <a:gd name="connsiteY176" fmla="*/ 1986019 h 2344739"/>
              <a:gd name="connsiteX177" fmla="*/ 3605003 w 12193149"/>
              <a:gd name="connsiteY177" fmla="*/ 1987381 h 2344739"/>
              <a:gd name="connsiteX178" fmla="*/ 3595884 w 12193149"/>
              <a:gd name="connsiteY178" fmla="*/ 1987545 h 2344739"/>
              <a:gd name="connsiteX179" fmla="*/ 3595649 w 12193149"/>
              <a:gd name="connsiteY179" fmla="*/ 1987276 h 2344739"/>
              <a:gd name="connsiteX180" fmla="*/ 3587126 w 12193149"/>
              <a:gd name="connsiteY180" fmla="*/ 1987966 h 2344739"/>
              <a:gd name="connsiteX181" fmla="*/ 3537283 w 12193149"/>
              <a:gd name="connsiteY181" fmla="*/ 1978267 h 2344739"/>
              <a:gd name="connsiteX182" fmla="*/ 3474371 w 12193149"/>
              <a:gd name="connsiteY182" fmla="*/ 1974606 h 2344739"/>
              <a:gd name="connsiteX183" fmla="*/ 3401876 w 12193149"/>
              <a:gd name="connsiteY183" fmla="*/ 1962558 h 2344739"/>
              <a:gd name="connsiteX184" fmla="*/ 3365036 w 12193149"/>
              <a:gd name="connsiteY184" fmla="*/ 1979510 h 2344739"/>
              <a:gd name="connsiteX185" fmla="*/ 3345174 w 12193149"/>
              <a:gd name="connsiteY185" fmla="*/ 1981192 h 2344739"/>
              <a:gd name="connsiteX186" fmla="*/ 3342846 w 12193149"/>
              <a:gd name="connsiteY186" fmla="*/ 1980217 h 2344739"/>
              <a:gd name="connsiteX187" fmla="*/ 3263504 w 12193149"/>
              <a:gd name="connsiteY187" fmla="*/ 1986094 h 2344739"/>
              <a:gd name="connsiteX188" fmla="*/ 3143704 w 12193149"/>
              <a:gd name="connsiteY188" fmla="*/ 1993869 h 2344739"/>
              <a:gd name="connsiteX189" fmla="*/ 3031439 w 12193149"/>
              <a:gd name="connsiteY189" fmla="*/ 1996512 h 2344739"/>
              <a:gd name="connsiteX190" fmla="*/ 2782717 w 12193149"/>
              <a:gd name="connsiteY190" fmla="*/ 2018333 h 2344739"/>
              <a:gd name="connsiteX191" fmla="*/ 2647675 w 12193149"/>
              <a:gd name="connsiteY191" fmla="*/ 2028869 h 2344739"/>
              <a:gd name="connsiteX192" fmla="*/ 2569176 w 12193149"/>
              <a:gd name="connsiteY192" fmla="*/ 2002628 h 2344739"/>
              <a:gd name="connsiteX193" fmla="*/ 2444403 w 12193149"/>
              <a:gd name="connsiteY193" fmla="*/ 2016529 h 2344739"/>
              <a:gd name="connsiteX194" fmla="*/ 2316260 w 12193149"/>
              <a:gd name="connsiteY194" fmla="*/ 2024996 h 2344739"/>
              <a:gd name="connsiteX195" fmla="*/ 2209726 w 12193149"/>
              <a:gd name="connsiteY195" fmla="*/ 2019763 h 2344739"/>
              <a:gd name="connsiteX196" fmla="*/ 2095813 w 12193149"/>
              <a:gd name="connsiteY196" fmla="*/ 2003052 h 2344739"/>
              <a:gd name="connsiteX197" fmla="*/ 1998504 w 12193149"/>
              <a:gd name="connsiteY197" fmla="*/ 1995032 h 2344739"/>
              <a:gd name="connsiteX198" fmla="*/ 1929320 w 12193149"/>
              <a:gd name="connsiteY198" fmla="*/ 2016977 h 2344739"/>
              <a:gd name="connsiteX199" fmla="*/ 1922798 w 12193149"/>
              <a:gd name="connsiteY199" fmla="*/ 2012146 h 2344739"/>
              <a:gd name="connsiteX200" fmla="*/ 1874228 w 12193149"/>
              <a:gd name="connsiteY200" fmla="*/ 2013741 h 2344739"/>
              <a:gd name="connsiteX201" fmla="*/ 1787803 w 12193149"/>
              <a:gd name="connsiteY201" fmla="*/ 2041363 h 2344739"/>
              <a:gd name="connsiteX202" fmla="*/ 1739352 w 12193149"/>
              <a:gd name="connsiteY202" fmla="*/ 2036312 h 2344739"/>
              <a:gd name="connsiteX203" fmla="*/ 1676219 w 12193149"/>
              <a:gd name="connsiteY203" fmla="*/ 2019963 h 2344739"/>
              <a:gd name="connsiteX204" fmla="*/ 1609817 w 12193149"/>
              <a:gd name="connsiteY204" fmla="*/ 2013066 h 2344739"/>
              <a:gd name="connsiteX205" fmla="*/ 1497258 w 12193149"/>
              <a:gd name="connsiteY205" fmla="*/ 1987476 h 2344739"/>
              <a:gd name="connsiteX206" fmla="*/ 1151127 w 12193149"/>
              <a:gd name="connsiteY206" fmla="*/ 1938041 h 2344739"/>
              <a:gd name="connsiteX207" fmla="*/ 859417 w 12193149"/>
              <a:gd name="connsiteY207" fmla="*/ 1928608 h 2344739"/>
              <a:gd name="connsiteX208" fmla="*/ 838688 w 12193149"/>
              <a:gd name="connsiteY208" fmla="*/ 1929821 h 2344739"/>
              <a:gd name="connsiteX209" fmla="*/ 817957 w 12193149"/>
              <a:gd name="connsiteY209" fmla="*/ 1927857 h 2344739"/>
              <a:gd name="connsiteX210" fmla="*/ 812654 w 12193149"/>
              <a:gd name="connsiteY210" fmla="*/ 1930751 h 2344739"/>
              <a:gd name="connsiteX211" fmla="*/ 721195 w 12193149"/>
              <a:gd name="connsiteY211" fmla="*/ 1929661 h 2344739"/>
              <a:gd name="connsiteX212" fmla="*/ 720890 w 12193149"/>
              <a:gd name="connsiteY212" fmla="*/ 1928399 h 2344739"/>
              <a:gd name="connsiteX213" fmla="*/ 710023 w 12193149"/>
              <a:gd name="connsiteY213" fmla="*/ 1922722 h 2344739"/>
              <a:gd name="connsiteX214" fmla="*/ 597940 w 12193149"/>
              <a:gd name="connsiteY214" fmla="*/ 1879864 h 2344739"/>
              <a:gd name="connsiteX215" fmla="*/ 579683 w 12193149"/>
              <a:gd name="connsiteY215" fmla="*/ 1877212 h 2344739"/>
              <a:gd name="connsiteX216" fmla="*/ 572865 w 12193149"/>
              <a:gd name="connsiteY216" fmla="*/ 1877401 h 2344739"/>
              <a:gd name="connsiteX217" fmla="*/ 446247 w 12193149"/>
              <a:gd name="connsiteY217" fmla="*/ 1839371 h 2344739"/>
              <a:gd name="connsiteX218" fmla="*/ 405163 w 12193149"/>
              <a:gd name="connsiteY218" fmla="*/ 1833548 h 2344739"/>
              <a:gd name="connsiteX219" fmla="*/ 293583 w 12193149"/>
              <a:gd name="connsiteY219" fmla="*/ 1812852 h 2344739"/>
              <a:gd name="connsiteX220" fmla="*/ 119529 w 12193149"/>
              <a:gd name="connsiteY220" fmla="*/ 1761047 h 2344739"/>
              <a:gd name="connsiteX221" fmla="*/ 16674 w 12193149"/>
              <a:gd name="connsiteY221" fmla="*/ 1758191 h 2344739"/>
              <a:gd name="connsiteX222" fmla="*/ 1150 w 12193149"/>
              <a:gd name="connsiteY222" fmla="*/ 1752722 h 2344739"/>
              <a:gd name="connsiteX223" fmla="*/ 1148 w 12193149"/>
              <a:gd name="connsiteY223" fmla="*/ 222213 h 2344739"/>
              <a:gd name="connsiteX224" fmla="*/ 1148 w 12193149"/>
              <a:gd name="connsiteY224"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90394 w 12193149"/>
              <a:gd name="connsiteY68" fmla="*/ 1912467 h 2344739"/>
              <a:gd name="connsiteX69" fmla="*/ 9114960 w 12193149"/>
              <a:gd name="connsiteY69" fmla="*/ 1919069 h 2344739"/>
              <a:gd name="connsiteX70" fmla="*/ 9054601 w 12193149"/>
              <a:gd name="connsiteY70" fmla="*/ 1910755 h 2344739"/>
              <a:gd name="connsiteX71" fmla="*/ 9006634 w 12193149"/>
              <a:gd name="connsiteY71" fmla="*/ 1914040 h 2344739"/>
              <a:gd name="connsiteX72" fmla="*/ 9006349 w 12193149"/>
              <a:gd name="connsiteY72" fmla="*/ 1913800 h 2344739"/>
              <a:gd name="connsiteX73" fmla="*/ 8997380 w 12193149"/>
              <a:gd name="connsiteY73" fmla="*/ 1915011 h 2344739"/>
              <a:gd name="connsiteX74" fmla="*/ 8991542 w 12193149"/>
              <a:gd name="connsiteY74" fmla="*/ 1917072 h 2344739"/>
              <a:gd name="connsiteX75" fmla="*/ 8975485 w 12193149"/>
              <a:gd name="connsiteY75" fmla="*/ 1920298 h 2344739"/>
              <a:gd name="connsiteX76" fmla="*/ 8969159 w 12193149"/>
              <a:gd name="connsiteY76" fmla="*/ 1919598 h 2344739"/>
              <a:gd name="connsiteX77" fmla="*/ 8964196 w 12193149"/>
              <a:gd name="connsiteY77" fmla="*/ 1917373 h 2344739"/>
              <a:gd name="connsiteX78" fmla="*/ 8930136 w 12193149"/>
              <a:gd name="connsiteY78" fmla="*/ 1914185 h 2344739"/>
              <a:gd name="connsiteX79" fmla="*/ 8753592 w 12193149"/>
              <a:gd name="connsiteY79" fmla="*/ 1933417 h 2344739"/>
              <a:gd name="connsiteX80" fmla="*/ 8708995 w 12193149"/>
              <a:gd name="connsiteY80" fmla="*/ 1935518 h 2344739"/>
              <a:gd name="connsiteX81" fmla="*/ 8597219 w 12193149"/>
              <a:gd name="connsiteY81" fmla="*/ 1944090 h 2344739"/>
              <a:gd name="connsiteX82" fmla="*/ 8526378 w 12193149"/>
              <a:gd name="connsiteY82" fmla="*/ 1929248 h 2344739"/>
              <a:gd name="connsiteX83" fmla="*/ 8512131 w 12193149"/>
              <a:gd name="connsiteY83" fmla="*/ 1935163 h 2344739"/>
              <a:gd name="connsiteX84" fmla="*/ 8507315 w 12193149"/>
              <a:gd name="connsiteY84" fmla="*/ 1938164 h 2344739"/>
              <a:gd name="connsiteX85" fmla="*/ 8499116 w 12193149"/>
              <a:gd name="connsiteY85" fmla="*/ 1940902 h 2344739"/>
              <a:gd name="connsiteX86" fmla="*/ 8498742 w 12193149"/>
              <a:gd name="connsiteY86" fmla="*/ 1940723 h 2344739"/>
              <a:gd name="connsiteX87" fmla="*/ 8491397 w 12193149"/>
              <a:gd name="connsiteY87" fmla="*/ 1943773 h 2344739"/>
              <a:gd name="connsiteX88" fmla="*/ 8368330 w 12193149"/>
              <a:gd name="connsiteY88" fmla="*/ 1957815 h 2344739"/>
              <a:gd name="connsiteX89" fmla="*/ 8354947 w 12193149"/>
              <a:gd name="connsiteY89" fmla="*/ 1958009 h 2344739"/>
              <a:gd name="connsiteX90" fmla="*/ 8321252 w 12193149"/>
              <a:gd name="connsiteY90" fmla="*/ 1974587 h 2344739"/>
              <a:gd name="connsiteX91" fmla="*/ 8315581 w 12193149"/>
              <a:gd name="connsiteY91" fmla="*/ 1974913 h 2344739"/>
              <a:gd name="connsiteX92" fmla="*/ 8296322 w 12193149"/>
              <a:gd name="connsiteY92" fmla="*/ 1988808 h 2344739"/>
              <a:gd name="connsiteX93" fmla="*/ 8285424 w 12193149"/>
              <a:gd name="connsiteY93" fmla="*/ 1994631 h 2344739"/>
              <a:gd name="connsiteX94" fmla="*/ 8284298 w 12193149"/>
              <a:gd name="connsiteY94" fmla="*/ 1999074 h 2344739"/>
              <a:gd name="connsiteX95" fmla="*/ 8267224 w 12193149"/>
              <a:gd name="connsiteY95" fmla="*/ 2006249 h 2344739"/>
              <a:gd name="connsiteX96" fmla="*/ 8264525 w 12193149"/>
              <a:gd name="connsiteY96" fmla="*/ 2006019 h 2344739"/>
              <a:gd name="connsiteX97" fmla="*/ 8253181 w 12193149"/>
              <a:gd name="connsiteY97" fmla="*/ 2015862 h 2344739"/>
              <a:gd name="connsiteX98" fmla="*/ 8246982 w 12193149"/>
              <a:gd name="connsiteY98" fmla="*/ 2028854 h 2344739"/>
              <a:gd name="connsiteX99" fmla="*/ 8091420 w 12193149"/>
              <a:gd name="connsiteY99" fmla="*/ 2075015 h 2344739"/>
              <a:gd name="connsiteX100" fmla="*/ 7906555 w 12193149"/>
              <a:gd name="connsiteY100" fmla="*/ 2116988 h 2344739"/>
              <a:gd name="connsiteX101" fmla="*/ 7719893 w 12193149"/>
              <a:gd name="connsiteY101" fmla="*/ 2142703 h 2344739"/>
              <a:gd name="connsiteX102" fmla="*/ 7615495 w 12193149"/>
              <a:gd name="connsiteY102" fmla="*/ 2139232 h 2344739"/>
              <a:gd name="connsiteX103" fmla="*/ 7528691 w 12193149"/>
              <a:gd name="connsiteY103" fmla="*/ 2145060 h 2344739"/>
              <a:gd name="connsiteX104" fmla="*/ 7520719 w 12193149"/>
              <a:gd name="connsiteY104" fmla="*/ 2147613 h 2344739"/>
              <a:gd name="connsiteX105" fmla="*/ 7508559 w 12193149"/>
              <a:gd name="connsiteY105" fmla="*/ 2148948 h 2344739"/>
              <a:gd name="connsiteX106" fmla="*/ 7508188 w 12193149"/>
              <a:gd name="connsiteY106" fmla="*/ 2148621 h 2344739"/>
              <a:gd name="connsiteX107" fmla="*/ 7496943 w 12193149"/>
              <a:gd name="connsiteY107" fmla="*/ 2150573 h 2344739"/>
              <a:gd name="connsiteX108" fmla="*/ 7406539 w 12193149"/>
              <a:gd name="connsiteY108" fmla="*/ 2142468 h 2344739"/>
              <a:gd name="connsiteX109" fmla="*/ 7219707 w 12193149"/>
              <a:gd name="connsiteY109" fmla="*/ 2156680 h 2344739"/>
              <a:gd name="connsiteX110" fmla="*/ 7202249 w 12193149"/>
              <a:gd name="connsiteY110" fmla="*/ 2161230 h 2344739"/>
              <a:gd name="connsiteX111" fmla="*/ 7198152 w 12193149"/>
              <a:gd name="connsiteY111" fmla="*/ 2166588 h 2344739"/>
              <a:gd name="connsiteX112" fmla="*/ 7171956 w 12193149"/>
              <a:gd name="connsiteY112" fmla="*/ 2171236 h 2344739"/>
              <a:gd name="connsiteX113" fmla="*/ 7098136 w 12193149"/>
              <a:gd name="connsiteY113" fmla="*/ 2183464 h 2344739"/>
              <a:gd name="connsiteX114" fmla="*/ 7019644 w 12193149"/>
              <a:gd name="connsiteY114" fmla="*/ 2183090 h 2344739"/>
              <a:gd name="connsiteX115" fmla="*/ 6905294 w 12193149"/>
              <a:gd name="connsiteY115" fmla="*/ 2212596 h 2344739"/>
              <a:gd name="connsiteX116" fmla="*/ 6709370 w 12193149"/>
              <a:gd name="connsiteY116" fmla="*/ 2240551 h 2344739"/>
              <a:gd name="connsiteX117" fmla="*/ 6550602 w 12193149"/>
              <a:gd name="connsiteY117" fmla="*/ 2269327 h 2344739"/>
              <a:gd name="connsiteX118" fmla="*/ 6318708 w 12193149"/>
              <a:gd name="connsiteY118" fmla="*/ 2316127 h 2344739"/>
              <a:gd name="connsiteX119" fmla="*/ 6169822 w 12193149"/>
              <a:gd name="connsiteY119" fmla="*/ 2318214 h 2344739"/>
              <a:gd name="connsiteX120" fmla="*/ 6074996 w 12193149"/>
              <a:gd name="connsiteY120" fmla="*/ 2338676 h 2344739"/>
              <a:gd name="connsiteX121" fmla="*/ 6069677 w 12193149"/>
              <a:gd name="connsiteY121" fmla="*/ 2337139 h 2344739"/>
              <a:gd name="connsiteX122" fmla="*/ 6049786 w 12193149"/>
              <a:gd name="connsiteY122" fmla="*/ 2337822 h 2344739"/>
              <a:gd name="connsiteX123" fmla="*/ 6042433 w 12193149"/>
              <a:gd name="connsiteY123" fmla="*/ 2329473 h 2344739"/>
              <a:gd name="connsiteX124" fmla="*/ 6011238 w 12193149"/>
              <a:gd name="connsiteY124" fmla="*/ 2324380 h 2344739"/>
              <a:gd name="connsiteX125" fmla="*/ 5958523 w 12193149"/>
              <a:gd name="connsiteY125" fmla="*/ 2328024 h 2344739"/>
              <a:gd name="connsiteX126" fmla="*/ 5760067 w 12193149"/>
              <a:gd name="connsiteY126" fmla="*/ 2343716 h 2344739"/>
              <a:gd name="connsiteX127" fmla="*/ 5628108 w 12193149"/>
              <a:gd name="connsiteY127" fmla="*/ 2344739 h 2344739"/>
              <a:gd name="connsiteX128" fmla="*/ 5472054 w 12193149"/>
              <a:gd name="connsiteY128" fmla="*/ 2330719 h 2344739"/>
              <a:gd name="connsiteX129" fmla="*/ 5433909 w 12193149"/>
              <a:gd name="connsiteY129" fmla="*/ 2319466 h 2344739"/>
              <a:gd name="connsiteX130" fmla="*/ 5382817 w 12193149"/>
              <a:gd name="connsiteY130" fmla="*/ 2301764 h 2344739"/>
              <a:gd name="connsiteX131" fmla="*/ 5262912 w 12193149"/>
              <a:gd name="connsiteY131" fmla="*/ 2281347 h 2344739"/>
              <a:gd name="connsiteX132" fmla="*/ 5224109 w 12193149"/>
              <a:gd name="connsiteY132" fmla="*/ 2270223 h 2344739"/>
              <a:gd name="connsiteX133" fmla="*/ 5175808 w 12193149"/>
              <a:gd name="connsiteY133" fmla="*/ 2267233 h 2344739"/>
              <a:gd name="connsiteX134" fmla="*/ 5157702 w 12193149"/>
              <a:gd name="connsiteY134" fmla="*/ 2260010 h 2344739"/>
              <a:gd name="connsiteX135" fmla="*/ 5143747 w 12193149"/>
              <a:gd name="connsiteY135" fmla="*/ 2256610 h 2344739"/>
              <a:gd name="connsiteX136" fmla="*/ 5140744 w 12193149"/>
              <a:gd name="connsiteY136" fmla="*/ 2254509 h 2344739"/>
              <a:gd name="connsiteX137" fmla="*/ 5122807 w 12193149"/>
              <a:gd name="connsiteY137" fmla="*/ 2243656 h 2344739"/>
              <a:gd name="connsiteX138" fmla="*/ 5066938 w 12193149"/>
              <a:gd name="connsiteY138" fmla="*/ 2250227 h 2344739"/>
              <a:gd name="connsiteX139" fmla="*/ 5012662 w 12193149"/>
              <a:gd name="connsiteY139" fmla="*/ 2233846 h 2344739"/>
              <a:gd name="connsiteX140" fmla="*/ 4841589 w 12193149"/>
              <a:gd name="connsiteY140" fmla="*/ 2209829 h 2344739"/>
              <a:gd name="connsiteX141" fmla="*/ 4763595 w 12193149"/>
              <a:gd name="connsiteY141" fmla="*/ 2182061 h 2344739"/>
              <a:gd name="connsiteX142" fmla="*/ 4724334 w 12193149"/>
              <a:gd name="connsiteY142" fmla="*/ 2173047 h 2344739"/>
              <a:gd name="connsiteX143" fmla="*/ 4722324 w 12193149"/>
              <a:gd name="connsiteY143" fmla="*/ 2172298 h 2344739"/>
              <a:gd name="connsiteX144" fmla="*/ 4723259 w 12193149"/>
              <a:gd name="connsiteY144" fmla="*/ 2172087 h 2344739"/>
              <a:gd name="connsiteX145" fmla="*/ 4718350 w 12193149"/>
              <a:gd name="connsiteY145" fmla="*/ 2170817 h 2344739"/>
              <a:gd name="connsiteX146" fmla="*/ 4722324 w 12193149"/>
              <a:gd name="connsiteY146" fmla="*/ 2172298 h 2344739"/>
              <a:gd name="connsiteX147" fmla="*/ 4716674 w 12193149"/>
              <a:gd name="connsiteY147" fmla="*/ 2173573 h 2344739"/>
              <a:gd name="connsiteX148" fmla="*/ 4516962 w 12193149"/>
              <a:gd name="connsiteY148" fmla="*/ 2163671 h 2344739"/>
              <a:gd name="connsiteX149" fmla="*/ 4429691 w 12193149"/>
              <a:gd name="connsiteY149" fmla="*/ 2153020 h 2344739"/>
              <a:gd name="connsiteX150" fmla="*/ 4364023 w 12193149"/>
              <a:gd name="connsiteY150" fmla="*/ 2151674 h 2344739"/>
              <a:gd name="connsiteX151" fmla="*/ 4318114 w 12193149"/>
              <a:gd name="connsiteY151" fmla="*/ 2158289 h 2344739"/>
              <a:gd name="connsiteX152" fmla="*/ 4316258 w 12193149"/>
              <a:gd name="connsiteY152" fmla="*/ 2156948 h 2344739"/>
              <a:gd name="connsiteX153" fmla="*/ 4296292 w 12193149"/>
              <a:gd name="connsiteY153" fmla="*/ 2155069 h 2344739"/>
              <a:gd name="connsiteX154" fmla="*/ 4291212 w 12193149"/>
              <a:gd name="connsiteY154" fmla="*/ 2157986 h 2344739"/>
              <a:gd name="connsiteX155" fmla="*/ 4277290 w 12193149"/>
              <a:gd name="connsiteY155" fmla="*/ 2157740 h 2344739"/>
              <a:gd name="connsiteX156" fmla="*/ 4249265 w 12193149"/>
              <a:gd name="connsiteY156" fmla="*/ 2160064 h 2344739"/>
              <a:gd name="connsiteX157" fmla="*/ 4203199 w 12193149"/>
              <a:gd name="connsiteY157" fmla="*/ 2157269 h 2344739"/>
              <a:gd name="connsiteX158" fmla="*/ 4202893 w 12193149"/>
              <a:gd name="connsiteY158" fmla="*/ 2156010 h 2344739"/>
              <a:gd name="connsiteX159" fmla="*/ 4192396 w 12193149"/>
              <a:gd name="connsiteY159" fmla="*/ 2150376 h 2344739"/>
              <a:gd name="connsiteX160" fmla="*/ 4143893 w 12193149"/>
              <a:gd name="connsiteY160" fmla="*/ 2134511 h 2344739"/>
              <a:gd name="connsiteX161" fmla="*/ 4084245 w 12193149"/>
              <a:gd name="connsiteY161" fmla="*/ 2107978 h 2344739"/>
              <a:gd name="connsiteX162" fmla="*/ 4075694 w 12193149"/>
              <a:gd name="connsiteY162" fmla="*/ 2107143 h 2344739"/>
              <a:gd name="connsiteX163" fmla="*/ 4075575 w 12193149"/>
              <a:gd name="connsiteY163" fmla="*/ 2106844 h 2344739"/>
              <a:gd name="connsiteX164" fmla="*/ 4066658 w 12193149"/>
              <a:gd name="connsiteY164" fmla="*/ 2105400 h 2344739"/>
              <a:gd name="connsiteX165" fmla="*/ 4060102 w 12193149"/>
              <a:gd name="connsiteY165" fmla="*/ 2105618 h 2344739"/>
              <a:gd name="connsiteX166" fmla="*/ 4043512 w 12193149"/>
              <a:gd name="connsiteY166" fmla="*/ 2103997 h 2344739"/>
              <a:gd name="connsiteX167" fmla="*/ 4038145 w 12193149"/>
              <a:gd name="connsiteY167" fmla="*/ 2101563 h 2344739"/>
              <a:gd name="connsiteX168" fmla="*/ 4036511 w 12193149"/>
              <a:gd name="connsiteY168" fmla="*/ 2097896 h 2344739"/>
              <a:gd name="connsiteX169" fmla="*/ 4034926 w 12193149"/>
              <a:gd name="connsiteY169" fmla="*/ 2098131 h 2344739"/>
              <a:gd name="connsiteX170" fmla="*/ 4005686 w 12193149"/>
              <a:gd name="connsiteY170" fmla="*/ 2085563 h 2344739"/>
              <a:gd name="connsiteX171" fmla="*/ 3937994 w 12193149"/>
              <a:gd name="connsiteY171" fmla="*/ 2068106 h 2344739"/>
              <a:gd name="connsiteX172" fmla="*/ 3898423 w 12193149"/>
              <a:gd name="connsiteY172" fmla="*/ 2062451 h 2344739"/>
              <a:gd name="connsiteX173" fmla="*/ 3790908 w 12193149"/>
              <a:gd name="connsiteY173" fmla="*/ 2042213 h 2344739"/>
              <a:gd name="connsiteX174" fmla="*/ 3683661 w 12193149"/>
              <a:gd name="connsiteY174" fmla="*/ 2018290 h 2344739"/>
              <a:gd name="connsiteX175" fmla="*/ 3611183 w 12193149"/>
              <a:gd name="connsiteY175" fmla="*/ 1986019 h 2344739"/>
              <a:gd name="connsiteX176" fmla="*/ 3605003 w 12193149"/>
              <a:gd name="connsiteY176" fmla="*/ 1987381 h 2344739"/>
              <a:gd name="connsiteX177" fmla="*/ 3595884 w 12193149"/>
              <a:gd name="connsiteY177" fmla="*/ 1987545 h 2344739"/>
              <a:gd name="connsiteX178" fmla="*/ 3595649 w 12193149"/>
              <a:gd name="connsiteY178" fmla="*/ 1987276 h 2344739"/>
              <a:gd name="connsiteX179" fmla="*/ 3587126 w 12193149"/>
              <a:gd name="connsiteY179" fmla="*/ 1987966 h 2344739"/>
              <a:gd name="connsiteX180" fmla="*/ 3537283 w 12193149"/>
              <a:gd name="connsiteY180" fmla="*/ 1978267 h 2344739"/>
              <a:gd name="connsiteX181" fmla="*/ 3474371 w 12193149"/>
              <a:gd name="connsiteY181" fmla="*/ 1974606 h 2344739"/>
              <a:gd name="connsiteX182" fmla="*/ 3401876 w 12193149"/>
              <a:gd name="connsiteY182" fmla="*/ 1962558 h 2344739"/>
              <a:gd name="connsiteX183" fmla="*/ 3365036 w 12193149"/>
              <a:gd name="connsiteY183" fmla="*/ 1979510 h 2344739"/>
              <a:gd name="connsiteX184" fmla="*/ 3345174 w 12193149"/>
              <a:gd name="connsiteY184" fmla="*/ 1981192 h 2344739"/>
              <a:gd name="connsiteX185" fmla="*/ 3342846 w 12193149"/>
              <a:gd name="connsiteY185" fmla="*/ 1980217 h 2344739"/>
              <a:gd name="connsiteX186" fmla="*/ 3263504 w 12193149"/>
              <a:gd name="connsiteY186" fmla="*/ 1986094 h 2344739"/>
              <a:gd name="connsiteX187" fmla="*/ 3143704 w 12193149"/>
              <a:gd name="connsiteY187" fmla="*/ 1993869 h 2344739"/>
              <a:gd name="connsiteX188" fmla="*/ 3031439 w 12193149"/>
              <a:gd name="connsiteY188" fmla="*/ 1996512 h 2344739"/>
              <a:gd name="connsiteX189" fmla="*/ 2782717 w 12193149"/>
              <a:gd name="connsiteY189" fmla="*/ 2018333 h 2344739"/>
              <a:gd name="connsiteX190" fmla="*/ 2647675 w 12193149"/>
              <a:gd name="connsiteY190" fmla="*/ 2028869 h 2344739"/>
              <a:gd name="connsiteX191" fmla="*/ 2569176 w 12193149"/>
              <a:gd name="connsiteY191" fmla="*/ 2002628 h 2344739"/>
              <a:gd name="connsiteX192" fmla="*/ 2444403 w 12193149"/>
              <a:gd name="connsiteY192" fmla="*/ 2016529 h 2344739"/>
              <a:gd name="connsiteX193" fmla="*/ 2316260 w 12193149"/>
              <a:gd name="connsiteY193" fmla="*/ 2024996 h 2344739"/>
              <a:gd name="connsiteX194" fmla="*/ 2209726 w 12193149"/>
              <a:gd name="connsiteY194" fmla="*/ 2019763 h 2344739"/>
              <a:gd name="connsiteX195" fmla="*/ 2095813 w 12193149"/>
              <a:gd name="connsiteY195" fmla="*/ 2003052 h 2344739"/>
              <a:gd name="connsiteX196" fmla="*/ 1998504 w 12193149"/>
              <a:gd name="connsiteY196" fmla="*/ 1995032 h 2344739"/>
              <a:gd name="connsiteX197" fmla="*/ 1929320 w 12193149"/>
              <a:gd name="connsiteY197" fmla="*/ 2016977 h 2344739"/>
              <a:gd name="connsiteX198" fmla="*/ 1922798 w 12193149"/>
              <a:gd name="connsiteY198" fmla="*/ 2012146 h 2344739"/>
              <a:gd name="connsiteX199" fmla="*/ 1874228 w 12193149"/>
              <a:gd name="connsiteY199" fmla="*/ 2013741 h 2344739"/>
              <a:gd name="connsiteX200" fmla="*/ 1787803 w 12193149"/>
              <a:gd name="connsiteY200" fmla="*/ 2041363 h 2344739"/>
              <a:gd name="connsiteX201" fmla="*/ 1739352 w 12193149"/>
              <a:gd name="connsiteY201" fmla="*/ 2036312 h 2344739"/>
              <a:gd name="connsiteX202" fmla="*/ 1676219 w 12193149"/>
              <a:gd name="connsiteY202" fmla="*/ 2019963 h 2344739"/>
              <a:gd name="connsiteX203" fmla="*/ 1609817 w 12193149"/>
              <a:gd name="connsiteY203" fmla="*/ 2013066 h 2344739"/>
              <a:gd name="connsiteX204" fmla="*/ 1497258 w 12193149"/>
              <a:gd name="connsiteY204" fmla="*/ 1987476 h 2344739"/>
              <a:gd name="connsiteX205" fmla="*/ 1151127 w 12193149"/>
              <a:gd name="connsiteY205" fmla="*/ 1938041 h 2344739"/>
              <a:gd name="connsiteX206" fmla="*/ 859417 w 12193149"/>
              <a:gd name="connsiteY206" fmla="*/ 1928608 h 2344739"/>
              <a:gd name="connsiteX207" fmla="*/ 838688 w 12193149"/>
              <a:gd name="connsiteY207" fmla="*/ 1929821 h 2344739"/>
              <a:gd name="connsiteX208" fmla="*/ 817957 w 12193149"/>
              <a:gd name="connsiteY208" fmla="*/ 1927857 h 2344739"/>
              <a:gd name="connsiteX209" fmla="*/ 812654 w 12193149"/>
              <a:gd name="connsiteY209" fmla="*/ 1930751 h 2344739"/>
              <a:gd name="connsiteX210" fmla="*/ 721195 w 12193149"/>
              <a:gd name="connsiteY210" fmla="*/ 1929661 h 2344739"/>
              <a:gd name="connsiteX211" fmla="*/ 720890 w 12193149"/>
              <a:gd name="connsiteY211" fmla="*/ 1928399 h 2344739"/>
              <a:gd name="connsiteX212" fmla="*/ 710023 w 12193149"/>
              <a:gd name="connsiteY212" fmla="*/ 1922722 h 2344739"/>
              <a:gd name="connsiteX213" fmla="*/ 597940 w 12193149"/>
              <a:gd name="connsiteY213" fmla="*/ 1879864 h 2344739"/>
              <a:gd name="connsiteX214" fmla="*/ 579683 w 12193149"/>
              <a:gd name="connsiteY214" fmla="*/ 1877212 h 2344739"/>
              <a:gd name="connsiteX215" fmla="*/ 572865 w 12193149"/>
              <a:gd name="connsiteY215" fmla="*/ 1877401 h 2344739"/>
              <a:gd name="connsiteX216" fmla="*/ 446247 w 12193149"/>
              <a:gd name="connsiteY216" fmla="*/ 1839371 h 2344739"/>
              <a:gd name="connsiteX217" fmla="*/ 405163 w 12193149"/>
              <a:gd name="connsiteY217" fmla="*/ 1833548 h 2344739"/>
              <a:gd name="connsiteX218" fmla="*/ 293583 w 12193149"/>
              <a:gd name="connsiteY218" fmla="*/ 1812852 h 2344739"/>
              <a:gd name="connsiteX219" fmla="*/ 119529 w 12193149"/>
              <a:gd name="connsiteY219" fmla="*/ 1761047 h 2344739"/>
              <a:gd name="connsiteX220" fmla="*/ 16674 w 12193149"/>
              <a:gd name="connsiteY220" fmla="*/ 1758191 h 2344739"/>
              <a:gd name="connsiteX221" fmla="*/ 1150 w 12193149"/>
              <a:gd name="connsiteY221" fmla="*/ 1752722 h 2344739"/>
              <a:gd name="connsiteX222" fmla="*/ 1148 w 12193149"/>
              <a:gd name="connsiteY222" fmla="*/ 222213 h 2344739"/>
              <a:gd name="connsiteX223" fmla="*/ 1148 w 12193149"/>
              <a:gd name="connsiteY223"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114960 w 12193149"/>
              <a:gd name="connsiteY68" fmla="*/ 1919069 h 2344739"/>
              <a:gd name="connsiteX69" fmla="*/ 9054601 w 12193149"/>
              <a:gd name="connsiteY69" fmla="*/ 1910755 h 2344739"/>
              <a:gd name="connsiteX70" fmla="*/ 9006634 w 12193149"/>
              <a:gd name="connsiteY70" fmla="*/ 1914040 h 2344739"/>
              <a:gd name="connsiteX71" fmla="*/ 9006349 w 12193149"/>
              <a:gd name="connsiteY71" fmla="*/ 1913800 h 2344739"/>
              <a:gd name="connsiteX72" fmla="*/ 8997380 w 12193149"/>
              <a:gd name="connsiteY72" fmla="*/ 1915011 h 2344739"/>
              <a:gd name="connsiteX73" fmla="*/ 8991542 w 12193149"/>
              <a:gd name="connsiteY73" fmla="*/ 1917072 h 2344739"/>
              <a:gd name="connsiteX74" fmla="*/ 8975485 w 12193149"/>
              <a:gd name="connsiteY74" fmla="*/ 1920298 h 2344739"/>
              <a:gd name="connsiteX75" fmla="*/ 8969159 w 12193149"/>
              <a:gd name="connsiteY75" fmla="*/ 1919598 h 2344739"/>
              <a:gd name="connsiteX76" fmla="*/ 8964196 w 12193149"/>
              <a:gd name="connsiteY76" fmla="*/ 1917373 h 2344739"/>
              <a:gd name="connsiteX77" fmla="*/ 8930136 w 12193149"/>
              <a:gd name="connsiteY77" fmla="*/ 1914185 h 2344739"/>
              <a:gd name="connsiteX78" fmla="*/ 8753592 w 12193149"/>
              <a:gd name="connsiteY78" fmla="*/ 1933417 h 2344739"/>
              <a:gd name="connsiteX79" fmla="*/ 8708995 w 12193149"/>
              <a:gd name="connsiteY79" fmla="*/ 1935518 h 2344739"/>
              <a:gd name="connsiteX80" fmla="*/ 8597219 w 12193149"/>
              <a:gd name="connsiteY80" fmla="*/ 1944090 h 2344739"/>
              <a:gd name="connsiteX81" fmla="*/ 8526378 w 12193149"/>
              <a:gd name="connsiteY81" fmla="*/ 1929248 h 2344739"/>
              <a:gd name="connsiteX82" fmla="*/ 8512131 w 12193149"/>
              <a:gd name="connsiteY82" fmla="*/ 1935163 h 2344739"/>
              <a:gd name="connsiteX83" fmla="*/ 8507315 w 12193149"/>
              <a:gd name="connsiteY83" fmla="*/ 1938164 h 2344739"/>
              <a:gd name="connsiteX84" fmla="*/ 8499116 w 12193149"/>
              <a:gd name="connsiteY84" fmla="*/ 1940902 h 2344739"/>
              <a:gd name="connsiteX85" fmla="*/ 8498742 w 12193149"/>
              <a:gd name="connsiteY85" fmla="*/ 1940723 h 2344739"/>
              <a:gd name="connsiteX86" fmla="*/ 8491397 w 12193149"/>
              <a:gd name="connsiteY86" fmla="*/ 1943773 h 2344739"/>
              <a:gd name="connsiteX87" fmla="*/ 8368330 w 12193149"/>
              <a:gd name="connsiteY87" fmla="*/ 1957815 h 2344739"/>
              <a:gd name="connsiteX88" fmla="*/ 8354947 w 12193149"/>
              <a:gd name="connsiteY88" fmla="*/ 1958009 h 2344739"/>
              <a:gd name="connsiteX89" fmla="*/ 8321252 w 12193149"/>
              <a:gd name="connsiteY89" fmla="*/ 1974587 h 2344739"/>
              <a:gd name="connsiteX90" fmla="*/ 8315581 w 12193149"/>
              <a:gd name="connsiteY90" fmla="*/ 1974913 h 2344739"/>
              <a:gd name="connsiteX91" fmla="*/ 8296322 w 12193149"/>
              <a:gd name="connsiteY91" fmla="*/ 1988808 h 2344739"/>
              <a:gd name="connsiteX92" fmla="*/ 8285424 w 12193149"/>
              <a:gd name="connsiteY92" fmla="*/ 1994631 h 2344739"/>
              <a:gd name="connsiteX93" fmla="*/ 8284298 w 12193149"/>
              <a:gd name="connsiteY93" fmla="*/ 1999074 h 2344739"/>
              <a:gd name="connsiteX94" fmla="*/ 8267224 w 12193149"/>
              <a:gd name="connsiteY94" fmla="*/ 2006249 h 2344739"/>
              <a:gd name="connsiteX95" fmla="*/ 8264525 w 12193149"/>
              <a:gd name="connsiteY95" fmla="*/ 2006019 h 2344739"/>
              <a:gd name="connsiteX96" fmla="*/ 8253181 w 12193149"/>
              <a:gd name="connsiteY96" fmla="*/ 2015862 h 2344739"/>
              <a:gd name="connsiteX97" fmla="*/ 8246982 w 12193149"/>
              <a:gd name="connsiteY97" fmla="*/ 2028854 h 2344739"/>
              <a:gd name="connsiteX98" fmla="*/ 8091420 w 12193149"/>
              <a:gd name="connsiteY98" fmla="*/ 2075015 h 2344739"/>
              <a:gd name="connsiteX99" fmla="*/ 7906555 w 12193149"/>
              <a:gd name="connsiteY99" fmla="*/ 2116988 h 2344739"/>
              <a:gd name="connsiteX100" fmla="*/ 7719893 w 12193149"/>
              <a:gd name="connsiteY100" fmla="*/ 2142703 h 2344739"/>
              <a:gd name="connsiteX101" fmla="*/ 7615495 w 12193149"/>
              <a:gd name="connsiteY101" fmla="*/ 2139232 h 2344739"/>
              <a:gd name="connsiteX102" fmla="*/ 7528691 w 12193149"/>
              <a:gd name="connsiteY102" fmla="*/ 2145060 h 2344739"/>
              <a:gd name="connsiteX103" fmla="*/ 7520719 w 12193149"/>
              <a:gd name="connsiteY103" fmla="*/ 2147613 h 2344739"/>
              <a:gd name="connsiteX104" fmla="*/ 7508559 w 12193149"/>
              <a:gd name="connsiteY104" fmla="*/ 2148948 h 2344739"/>
              <a:gd name="connsiteX105" fmla="*/ 7508188 w 12193149"/>
              <a:gd name="connsiteY105" fmla="*/ 2148621 h 2344739"/>
              <a:gd name="connsiteX106" fmla="*/ 7496943 w 12193149"/>
              <a:gd name="connsiteY106" fmla="*/ 2150573 h 2344739"/>
              <a:gd name="connsiteX107" fmla="*/ 7406539 w 12193149"/>
              <a:gd name="connsiteY107" fmla="*/ 2142468 h 2344739"/>
              <a:gd name="connsiteX108" fmla="*/ 7219707 w 12193149"/>
              <a:gd name="connsiteY108" fmla="*/ 2156680 h 2344739"/>
              <a:gd name="connsiteX109" fmla="*/ 7202249 w 12193149"/>
              <a:gd name="connsiteY109" fmla="*/ 2161230 h 2344739"/>
              <a:gd name="connsiteX110" fmla="*/ 7198152 w 12193149"/>
              <a:gd name="connsiteY110" fmla="*/ 2166588 h 2344739"/>
              <a:gd name="connsiteX111" fmla="*/ 7171956 w 12193149"/>
              <a:gd name="connsiteY111" fmla="*/ 2171236 h 2344739"/>
              <a:gd name="connsiteX112" fmla="*/ 7098136 w 12193149"/>
              <a:gd name="connsiteY112" fmla="*/ 2183464 h 2344739"/>
              <a:gd name="connsiteX113" fmla="*/ 7019644 w 12193149"/>
              <a:gd name="connsiteY113" fmla="*/ 2183090 h 2344739"/>
              <a:gd name="connsiteX114" fmla="*/ 6905294 w 12193149"/>
              <a:gd name="connsiteY114" fmla="*/ 2212596 h 2344739"/>
              <a:gd name="connsiteX115" fmla="*/ 6709370 w 12193149"/>
              <a:gd name="connsiteY115" fmla="*/ 2240551 h 2344739"/>
              <a:gd name="connsiteX116" fmla="*/ 6550602 w 12193149"/>
              <a:gd name="connsiteY116" fmla="*/ 2269327 h 2344739"/>
              <a:gd name="connsiteX117" fmla="*/ 6318708 w 12193149"/>
              <a:gd name="connsiteY117" fmla="*/ 2316127 h 2344739"/>
              <a:gd name="connsiteX118" fmla="*/ 6169822 w 12193149"/>
              <a:gd name="connsiteY118" fmla="*/ 2318214 h 2344739"/>
              <a:gd name="connsiteX119" fmla="*/ 6074996 w 12193149"/>
              <a:gd name="connsiteY119" fmla="*/ 2338676 h 2344739"/>
              <a:gd name="connsiteX120" fmla="*/ 6069677 w 12193149"/>
              <a:gd name="connsiteY120" fmla="*/ 2337139 h 2344739"/>
              <a:gd name="connsiteX121" fmla="*/ 6049786 w 12193149"/>
              <a:gd name="connsiteY121" fmla="*/ 2337822 h 2344739"/>
              <a:gd name="connsiteX122" fmla="*/ 6042433 w 12193149"/>
              <a:gd name="connsiteY122" fmla="*/ 2329473 h 2344739"/>
              <a:gd name="connsiteX123" fmla="*/ 6011238 w 12193149"/>
              <a:gd name="connsiteY123" fmla="*/ 2324380 h 2344739"/>
              <a:gd name="connsiteX124" fmla="*/ 5958523 w 12193149"/>
              <a:gd name="connsiteY124" fmla="*/ 2328024 h 2344739"/>
              <a:gd name="connsiteX125" fmla="*/ 5760067 w 12193149"/>
              <a:gd name="connsiteY125" fmla="*/ 2343716 h 2344739"/>
              <a:gd name="connsiteX126" fmla="*/ 5628108 w 12193149"/>
              <a:gd name="connsiteY126" fmla="*/ 2344739 h 2344739"/>
              <a:gd name="connsiteX127" fmla="*/ 5472054 w 12193149"/>
              <a:gd name="connsiteY127" fmla="*/ 2330719 h 2344739"/>
              <a:gd name="connsiteX128" fmla="*/ 5433909 w 12193149"/>
              <a:gd name="connsiteY128" fmla="*/ 2319466 h 2344739"/>
              <a:gd name="connsiteX129" fmla="*/ 5382817 w 12193149"/>
              <a:gd name="connsiteY129" fmla="*/ 2301764 h 2344739"/>
              <a:gd name="connsiteX130" fmla="*/ 5262912 w 12193149"/>
              <a:gd name="connsiteY130" fmla="*/ 2281347 h 2344739"/>
              <a:gd name="connsiteX131" fmla="*/ 5224109 w 12193149"/>
              <a:gd name="connsiteY131" fmla="*/ 2270223 h 2344739"/>
              <a:gd name="connsiteX132" fmla="*/ 5175808 w 12193149"/>
              <a:gd name="connsiteY132" fmla="*/ 2267233 h 2344739"/>
              <a:gd name="connsiteX133" fmla="*/ 5157702 w 12193149"/>
              <a:gd name="connsiteY133" fmla="*/ 2260010 h 2344739"/>
              <a:gd name="connsiteX134" fmla="*/ 5143747 w 12193149"/>
              <a:gd name="connsiteY134" fmla="*/ 2256610 h 2344739"/>
              <a:gd name="connsiteX135" fmla="*/ 5140744 w 12193149"/>
              <a:gd name="connsiteY135" fmla="*/ 2254509 h 2344739"/>
              <a:gd name="connsiteX136" fmla="*/ 5122807 w 12193149"/>
              <a:gd name="connsiteY136" fmla="*/ 2243656 h 2344739"/>
              <a:gd name="connsiteX137" fmla="*/ 5066938 w 12193149"/>
              <a:gd name="connsiteY137" fmla="*/ 2250227 h 2344739"/>
              <a:gd name="connsiteX138" fmla="*/ 5012662 w 12193149"/>
              <a:gd name="connsiteY138" fmla="*/ 2233846 h 2344739"/>
              <a:gd name="connsiteX139" fmla="*/ 4841589 w 12193149"/>
              <a:gd name="connsiteY139" fmla="*/ 2209829 h 2344739"/>
              <a:gd name="connsiteX140" fmla="*/ 4763595 w 12193149"/>
              <a:gd name="connsiteY140" fmla="*/ 2182061 h 2344739"/>
              <a:gd name="connsiteX141" fmla="*/ 4724334 w 12193149"/>
              <a:gd name="connsiteY141" fmla="*/ 2173047 h 2344739"/>
              <a:gd name="connsiteX142" fmla="*/ 4722324 w 12193149"/>
              <a:gd name="connsiteY142" fmla="*/ 2172298 h 2344739"/>
              <a:gd name="connsiteX143" fmla="*/ 4723259 w 12193149"/>
              <a:gd name="connsiteY143" fmla="*/ 2172087 h 2344739"/>
              <a:gd name="connsiteX144" fmla="*/ 4718350 w 12193149"/>
              <a:gd name="connsiteY144" fmla="*/ 2170817 h 2344739"/>
              <a:gd name="connsiteX145" fmla="*/ 4722324 w 12193149"/>
              <a:gd name="connsiteY145" fmla="*/ 2172298 h 2344739"/>
              <a:gd name="connsiteX146" fmla="*/ 4716674 w 12193149"/>
              <a:gd name="connsiteY146" fmla="*/ 2173573 h 2344739"/>
              <a:gd name="connsiteX147" fmla="*/ 4516962 w 12193149"/>
              <a:gd name="connsiteY147" fmla="*/ 2163671 h 2344739"/>
              <a:gd name="connsiteX148" fmla="*/ 4429691 w 12193149"/>
              <a:gd name="connsiteY148" fmla="*/ 2153020 h 2344739"/>
              <a:gd name="connsiteX149" fmla="*/ 4364023 w 12193149"/>
              <a:gd name="connsiteY149" fmla="*/ 2151674 h 2344739"/>
              <a:gd name="connsiteX150" fmla="*/ 4318114 w 12193149"/>
              <a:gd name="connsiteY150" fmla="*/ 2158289 h 2344739"/>
              <a:gd name="connsiteX151" fmla="*/ 4316258 w 12193149"/>
              <a:gd name="connsiteY151" fmla="*/ 2156948 h 2344739"/>
              <a:gd name="connsiteX152" fmla="*/ 4296292 w 12193149"/>
              <a:gd name="connsiteY152" fmla="*/ 2155069 h 2344739"/>
              <a:gd name="connsiteX153" fmla="*/ 4291212 w 12193149"/>
              <a:gd name="connsiteY153" fmla="*/ 2157986 h 2344739"/>
              <a:gd name="connsiteX154" fmla="*/ 4277290 w 12193149"/>
              <a:gd name="connsiteY154" fmla="*/ 2157740 h 2344739"/>
              <a:gd name="connsiteX155" fmla="*/ 4249265 w 12193149"/>
              <a:gd name="connsiteY155" fmla="*/ 2160064 h 2344739"/>
              <a:gd name="connsiteX156" fmla="*/ 4203199 w 12193149"/>
              <a:gd name="connsiteY156" fmla="*/ 2157269 h 2344739"/>
              <a:gd name="connsiteX157" fmla="*/ 4202893 w 12193149"/>
              <a:gd name="connsiteY157" fmla="*/ 2156010 h 2344739"/>
              <a:gd name="connsiteX158" fmla="*/ 4192396 w 12193149"/>
              <a:gd name="connsiteY158" fmla="*/ 2150376 h 2344739"/>
              <a:gd name="connsiteX159" fmla="*/ 4143893 w 12193149"/>
              <a:gd name="connsiteY159" fmla="*/ 2134511 h 2344739"/>
              <a:gd name="connsiteX160" fmla="*/ 4084245 w 12193149"/>
              <a:gd name="connsiteY160" fmla="*/ 2107978 h 2344739"/>
              <a:gd name="connsiteX161" fmla="*/ 4075694 w 12193149"/>
              <a:gd name="connsiteY161" fmla="*/ 2107143 h 2344739"/>
              <a:gd name="connsiteX162" fmla="*/ 4075575 w 12193149"/>
              <a:gd name="connsiteY162" fmla="*/ 2106844 h 2344739"/>
              <a:gd name="connsiteX163" fmla="*/ 4066658 w 12193149"/>
              <a:gd name="connsiteY163" fmla="*/ 2105400 h 2344739"/>
              <a:gd name="connsiteX164" fmla="*/ 4060102 w 12193149"/>
              <a:gd name="connsiteY164" fmla="*/ 2105618 h 2344739"/>
              <a:gd name="connsiteX165" fmla="*/ 4043512 w 12193149"/>
              <a:gd name="connsiteY165" fmla="*/ 2103997 h 2344739"/>
              <a:gd name="connsiteX166" fmla="*/ 4038145 w 12193149"/>
              <a:gd name="connsiteY166" fmla="*/ 2101563 h 2344739"/>
              <a:gd name="connsiteX167" fmla="*/ 4036511 w 12193149"/>
              <a:gd name="connsiteY167" fmla="*/ 2097896 h 2344739"/>
              <a:gd name="connsiteX168" fmla="*/ 4034926 w 12193149"/>
              <a:gd name="connsiteY168" fmla="*/ 2098131 h 2344739"/>
              <a:gd name="connsiteX169" fmla="*/ 4005686 w 12193149"/>
              <a:gd name="connsiteY169" fmla="*/ 2085563 h 2344739"/>
              <a:gd name="connsiteX170" fmla="*/ 3937994 w 12193149"/>
              <a:gd name="connsiteY170" fmla="*/ 2068106 h 2344739"/>
              <a:gd name="connsiteX171" fmla="*/ 3898423 w 12193149"/>
              <a:gd name="connsiteY171" fmla="*/ 2062451 h 2344739"/>
              <a:gd name="connsiteX172" fmla="*/ 3790908 w 12193149"/>
              <a:gd name="connsiteY172" fmla="*/ 2042213 h 2344739"/>
              <a:gd name="connsiteX173" fmla="*/ 3683661 w 12193149"/>
              <a:gd name="connsiteY173" fmla="*/ 2018290 h 2344739"/>
              <a:gd name="connsiteX174" fmla="*/ 3611183 w 12193149"/>
              <a:gd name="connsiteY174" fmla="*/ 1986019 h 2344739"/>
              <a:gd name="connsiteX175" fmla="*/ 3605003 w 12193149"/>
              <a:gd name="connsiteY175" fmla="*/ 1987381 h 2344739"/>
              <a:gd name="connsiteX176" fmla="*/ 3595884 w 12193149"/>
              <a:gd name="connsiteY176" fmla="*/ 1987545 h 2344739"/>
              <a:gd name="connsiteX177" fmla="*/ 3595649 w 12193149"/>
              <a:gd name="connsiteY177" fmla="*/ 1987276 h 2344739"/>
              <a:gd name="connsiteX178" fmla="*/ 3587126 w 12193149"/>
              <a:gd name="connsiteY178" fmla="*/ 1987966 h 2344739"/>
              <a:gd name="connsiteX179" fmla="*/ 3537283 w 12193149"/>
              <a:gd name="connsiteY179" fmla="*/ 1978267 h 2344739"/>
              <a:gd name="connsiteX180" fmla="*/ 3474371 w 12193149"/>
              <a:gd name="connsiteY180" fmla="*/ 1974606 h 2344739"/>
              <a:gd name="connsiteX181" fmla="*/ 3401876 w 12193149"/>
              <a:gd name="connsiteY181" fmla="*/ 1962558 h 2344739"/>
              <a:gd name="connsiteX182" fmla="*/ 3365036 w 12193149"/>
              <a:gd name="connsiteY182" fmla="*/ 1979510 h 2344739"/>
              <a:gd name="connsiteX183" fmla="*/ 3345174 w 12193149"/>
              <a:gd name="connsiteY183" fmla="*/ 1981192 h 2344739"/>
              <a:gd name="connsiteX184" fmla="*/ 3342846 w 12193149"/>
              <a:gd name="connsiteY184" fmla="*/ 1980217 h 2344739"/>
              <a:gd name="connsiteX185" fmla="*/ 3263504 w 12193149"/>
              <a:gd name="connsiteY185" fmla="*/ 1986094 h 2344739"/>
              <a:gd name="connsiteX186" fmla="*/ 3143704 w 12193149"/>
              <a:gd name="connsiteY186" fmla="*/ 1993869 h 2344739"/>
              <a:gd name="connsiteX187" fmla="*/ 3031439 w 12193149"/>
              <a:gd name="connsiteY187" fmla="*/ 1996512 h 2344739"/>
              <a:gd name="connsiteX188" fmla="*/ 2782717 w 12193149"/>
              <a:gd name="connsiteY188" fmla="*/ 2018333 h 2344739"/>
              <a:gd name="connsiteX189" fmla="*/ 2647675 w 12193149"/>
              <a:gd name="connsiteY189" fmla="*/ 2028869 h 2344739"/>
              <a:gd name="connsiteX190" fmla="*/ 2569176 w 12193149"/>
              <a:gd name="connsiteY190" fmla="*/ 2002628 h 2344739"/>
              <a:gd name="connsiteX191" fmla="*/ 2444403 w 12193149"/>
              <a:gd name="connsiteY191" fmla="*/ 2016529 h 2344739"/>
              <a:gd name="connsiteX192" fmla="*/ 2316260 w 12193149"/>
              <a:gd name="connsiteY192" fmla="*/ 2024996 h 2344739"/>
              <a:gd name="connsiteX193" fmla="*/ 2209726 w 12193149"/>
              <a:gd name="connsiteY193" fmla="*/ 2019763 h 2344739"/>
              <a:gd name="connsiteX194" fmla="*/ 2095813 w 12193149"/>
              <a:gd name="connsiteY194" fmla="*/ 2003052 h 2344739"/>
              <a:gd name="connsiteX195" fmla="*/ 1998504 w 12193149"/>
              <a:gd name="connsiteY195" fmla="*/ 1995032 h 2344739"/>
              <a:gd name="connsiteX196" fmla="*/ 1929320 w 12193149"/>
              <a:gd name="connsiteY196" fmla="*/ 2016977 h 2344739"/>
              <a:gd name="connsiteX197" fmla="*/ 1922798 w 12193149"/>
              <a:gd name="connsiteY197" fmla="*/ 2012146 h 2344739"/>
              <a:gd name="connsiteX198" fmla="*/ 1874228 w 12193149"/>
              <a:gd name="connsiteY198" fmla="*/ 2013741 h 2344739"/>
              <a:gd name="connsiteX199" fmla="*/ 1787803 w 12193149"/>
              <a:gd name="connsiteY199" fmla="*/ 2041363 h 2344739"/>
              <a:gd name="connsiteX200" fmla="*/ 1739352 w 12193149"/>
              <a:gd name="connsiteY200" fmla="*/ 2036312 h 2344739"/>
              <a:gd name="connsiteX201" fmla="*/ 1676219 w 12193149"/>
              <a:gd name="connsiteY201" fmla="*/ 2019963 h 2344739"/>
              <a:gd name="connsiteX202" fmla="*/ 1609817 w 12193149"/>
              <a:gd name="connsiteY202" fmla="*/ 2013066 h 2344739"/>
              <a:gd name="connsiteX203" fmla="*/ 1497258 w 12193149"/>
              <a:gd name="connsiteY203" fmla="*/ 1987476 h 2344739"/>
              <a:gd name="connsiteX204" fmla="*/ 1151127 w 12193149"/>
              <a:gd name="connsiteY204" fmla="*/ 1938041 h 2344739"/>
              <a:gd name="connsiteX205" fmla="*/ 859417 w 12193149"/>
              <a:gd name="connsiteY205" fmla="*/ 1928608 h 2344739"/>
              <a:gd name="connsiteX206" fmla="*/ 838688 w 12193149"/>
              <a:gd name="connsiteY206" fmla="*/ 1929821 h 2344739"/>
              <a:gd name="connsiteX207" fmla="*/ 817957 w 12193149"/>
              <a:gd name="connsiteY207" fmla="*/ 1927857 h 2344739"/>
              <a:gd name="connsiteX208" fmla="*/ 812654 w 12193149"/>
              <a:gd name="connsiteY208" fmla="*/ 1930751 h 2344739"/>
              <a:gd name="connsiteX209" fmla="*/ 721195 w 12193149"/>
              <a:gd name="connsiteY209" fmla="*/ 1929661 h 2344739"/>
              <a:gd name="connsiteX210" fmla="*/ 720890 w 12193149"/>
              <a:gd name="connsiteY210" fmla="*/ 1928399 h 2344739"/>
              <a:gd name="connsiteX211" fmla="*/ 710023 w 12193149"/>
              <a:gd name="connsiteY211" fmla="*/ 1922722 h 2344739"/>
              <a:gd name="connsiteX212" fmla="*/ 597940 w 12193149"/>
              <a:gd name="connsiteY212" fmla="*/ 1879864 h 2344739"/>
              <a:gd name="connsiteX213" fmla="*/ 579683 w 12193149"/>
              <a:gd name="connsiteY213" fmla="*/ 1877212 h 2344739"/>
              <a:gd name="connsiteX214" fmla="*/ 572865 w 12193149"/>
              <a:gd name="connsiteY214" fmla="*/ 1877401 h 2344739"/>
              <a:gd name="connsiteX215" fmla="*/ 446247 w 12193149"/>
              <a:gd name="connsiteY215" fmla="*/ 1839371 h 2344739"/>
              <a:gd name="connsiteX216" fmla="*/ 405163 w 12193149"/>
              <a:gd name="connsiteY216" fmla="*/ 1833548 h 2344739"/>
              <a:gd name="connsiteX217" fmla="*/ 293583 w 12193149"/>
              <a:gd name="connsiteY217" fmla="*/ 1812852 h 2344739"/>
              <a:gd name="connsiteX218" fmla="*/ 119529 w 12193149"/>
              <a:gd name="connsiteY218" fmla="*/ 1761047 h 2344739"/>
              <a:gd name="connsiteX219" fmla="*/ 16674 w 12193149"/>
              <a:gd name="connsiteY219" fmla="*/ 1758191 h 2344739"/>
              <a:gd name="connsiteX220" fmla="*/ 1150 w 12193149"/>
              <a:gd name="connsiteY220" fmla="*/ 1752722 h 2344739"/>
              <a:gd name="connsiteX221" fmla="*/ 1148 w 12193149"/>
              <a:gd name="connsiteY221" fmla="*/ 222213 h 2344739"/>
              <a:gd name="connsiteX222" fmla="*/ 1148 w 12193149"/>
              <a:gd name="connsiteY222"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95958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44200 w 12193149"/>
              <a:gd name="connsiteY65" fmla="*/ 1841244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101593 w 12193149"/>
              <a:gd name="connsiteY58" fmla="*/ 1742432 h 2344739"/>
              <a:gd name="connsiteX59" fmla="*/ 10083317 w 12193149"/>
              <a:gd name="connsiteY59" fmla="*/ 1743296 h 2344739"/>
              <a:gd name="connsiteX60" fmla="*/ 10040388 w 12193149"/>
              <a:gd name="connsiteY60" fmla="*/ 1741632 h 2344739"/>
              <a:gd name="connsiteX61" fmla="*/ 9961167 w 12193149"/>
              <a:gd name="connsiteY61" fmla="*/ 1757147 h 2344739"/>
              <a:gd name="connsiteX62" fmla="*/ 9848940 w 12193149"/>
              <a:gd name="connsiteY62" fmla="*/ 1763915 h 2344739"/>
              <a:gd name="connsiteX63" fmla="*/ 9729457 w 12193149"/>
              <a:gd name="connsiteY63" fmla="*/ 1784122 h 2344739"/>
              <a:gd name="connsiteX64" fmla="*/ 9585655 w 12193149"/>
              <a:gd name="connsiteY64" fmla="*/ 1795542 h 2344739"/>
              <a:gd name="connsiteX65" fmla="*/ 9338590 w 12193149"/>
              <a:gd name="connsiteY65" fmla="*/ 1869293 h 2344739"/>
              <a:gd name="connsiteX66" fmla="*/ 9232518 w 12193149"/>
              <a:gd name="connsiteY66" fmla="*/ 1893149 h 2344739"/>
              <a:gd name="connsiteX67" fmla="*/ 9156690 w 12193149"/>
              <a:gd name="connsiteY67" fmla="*/ 1903228 h 2344739"/>
              <a:gd name="connsiteX68" fmla="*/ 9054601 w 12193149"/>
              <a:gd name="connsiteY68" fmla="*/ 1910755 h 2344739"/>
              <a:gd name="connsiteX69" fmla="*/ 9006634 w 12193149"/>
              <a:gd name="connsiteY69" fmla="*/ 1914040 h 2344739"/>
              <a:gd name="connsiteX70" fmla="*/ 9006349 w 12193149"/>
              <a:gd name="connsiteY70" fmla="*/ 1913800 h 2344739"/>
              <a:gd name="connsiteX71" fmla="*/ 8997380 w 12193149"/>
              <a:gd name="connsiteY71" fmla="*/ 1915011 h 2344739"/>
              <a:gd name="connsiteX72" fmla="*/ 8991542 w 12193149"/>
              <a:gd name="connsiteY72" fmla="*/ 1917072 h 2344739"/>
              <a:gd name="connsiteX73" fmla="*/ 8975485 w 12193149"/>
              <a:gd name="connsiteY73" fmla="*/ 1920298 h 2344739"/>
              <a:gd name="connsiteX74" fmla="*/ 8969159 w 12193149"/>
              <a:gd name="connsiteY74" fmla="*/ 1919598 h 2344739"/>
              <a:gd name="connsiteX75" fmla="*/ 8964196 w 12193149"/>
              <a:gd name="connsiteY75" fmla="*/ 1917373 h 2344739"/>
              <a:gd name="connsiteX76" fmla="*/ 8930136 w 12193149"/>
              <a:gd name="connsiteY76" fmla="*/ 1914185 h 2344739"/>
              <a:gd name="connsiteX77" fmla="*/ 8753592 w 12193149"/>
              <a:gd name="connsiteY77" fmla="*/ 1933417 h 2344739"/>
              <a:gd name="connsiteX78" fmla="*/ 8708995 w 12193149"/>
              <a:gd name="connsiteY78" fmla="*/ 1935518 h 2344739"/>
              <a:gd name="connsiteX79" fmla="*/ 8597219 w 12193149"/>
              <a:gd name="connsiteY79" fmla="*/ 1944090 h 2344739"/>
              <a:gd name="connsiteX80" fmla="*/ 8526378 w 12193149"/>
              <a:gd name="connsiteY80" fmla="*/ 1929248 h 2344739"/>
              <a:gd name="connsiteX81" fmla="*/ 8512131 w 12193149"/>
              <a:gd name="connsiteY81" fmla="*/ 1935163 h 2344739"/>
              <a:gd name="connsiteX82" fmla="*/ 8507315 w 12193149"/>
              <a:gd name="connsiteY82" fmla="*/ 1938164 h 2344739"/>
              <a:gd name="connsiteX83" fmla="*/ 8499116 w 12193149"/>
              <a:gd name="connsiteY83" fmla="*/ 1940902 h 2344739"/>
              <a:gd name="connsiteX84" fmla="*/ 8498742 w 12193149"/>
              <a:gd name="connsiteY84" fmla="*/ 1940723 h 2344739"/>
              <a:gd name="connsiteX85" fmla="*/ 8491397 w 12193149"/>
              <a:gd name="connsiteY85" fmla="*/ 1943773 h 2344739"/>
              <a:gd name="connsiteX86" fmla="*/ 8368330 w 12193149"/>
              <a:gd name="connsiteY86" fmla="*/ 1957815 h 2344739"/>
              <a:gd name="connsiteX87" fmla="*/ 8354947 w 12193149"/>
              <a:gd name="connsiteY87" fmla="*/ 1958009 h 2344739"/>
              <a:gd name="connsiteX88" fmla="*/ 8321252 w 12193149"/>
              <a:gd name="connsiteY88" fmla="*/ 1974587 h 2344739"/>
              <a:gd name="connsiteX89" fmla="*/ 8315581 w 12193149"/>
              <a:gd name="connsiteY89" fmla="*/ 1974913 h 2344739"/>
              <a:gd name="connsiteX90" fmla="*/ 8296322 w 12193149"/>
              <a:gd name="connsiteY90" fmla="*/ 1988808 h 2344739"/>
              <a:gd name="connsiteX91" fmla="*/ 8285424 w 12193149"/>
              <a:gd name="connsiteY91" fmla="*/ 1994631 h 2344739"/>
              <a:gd name="connsiteX92" fmla="*/ 8284298 w 12193149"/>
              <a:gd name="connsiteY92" fmla="*/ 1999074 h 2344739"/>
              <a:gd name="connsiteX93" fmla="*/ 8267224 w 12193149"/>
              <a:gd name="connsiteY93" fmla="*/ 2006249 h 2344739"/>
              <a:gd name="connsiteX94" fmla="*/ 8264525 w 12193149"/>
              <a:gd name="connsiteY94" fmla="*/ 2006019 h 2344739"/>
              <a:gd name="connsiteX95" fmla="*/ 8253181 w 12193149"/>
              <a:gd name="connsiteY95" fmla="*/ 2015862 h 2344739"/>
              <a:gd name="connsiteX96" fmla="*/ 8246982 w 12193149"/>
              <a:gd name="connsiteY96" fmla="*/ 2028854 h 2344739"/>
              <a:gd name="connsiteX97" fmla="*/ 8091420 w 12193149"/>
              <a:gd name="connsiteY97" fmla="*/ 2075015 h 2344739"/>
              <a:gd name="connsiteX98" fmla="*/ 7906555 w 12193149"/>
              <a:gd name="connsiteY98" fmla="*/ 2116988 h 2344739"/>
              <a:gd name="connsiteX99" fmla="*/ 7719893 w 12193149"/>
              <a:gd name="connsiteY99" fmla="*/ 2142703 h 2344739"/>
              <a:gd name="connsiteX100" fmla="*/ 7615495 w 12193149"/>
              <a:gd name="connsiteY100" fmla="*/ 2139232 h 2344739"/>
              <a:gd name="connsiteX101" fmla="*/ 7528691 w 12193149"/>
              <a:gd name="connsiteY101" fmla="*/ 2145060 h 2344739"/>
              <a:gd name="connsiteX102" fmla="*/ 7520719 w 12193149"/>
              <a:gd name="connsiteY102" fmla="*/ 2147613 h 2344739"/>
              <a:gd name="connsiteX103" fmla="*/ 7508559 w 12193149"/>
              <a:gd name="connsiteY103" fmla="*/ 2148948 h 2344739"/>
              <a:gd name="connsiteX104" fmla="*/ 7508188 w 12193149"/>
              <a:gd name="connsiteY104" fmla="*/ 2148621 h 2344739"/>
              <a:gd name="connsiteX105" fmla="*/ 7496943 w 12193149"/>
              <a:gd name="connsiteY105" fmla="*/ 2150573 h 2344739"/>
              <a:gd name="connsiteX106" fmla="*/ 7406539 w 12193149"/>
              <a:gd name="connsiteY106" fmla="*/ 2142468 h 2344739"/>
              <a:gd name="connsiteX107" fmla="*/ 7219707 w 12193149"/>
              <a:gd name="connsiteY107" fmla="*/ 2156680 h 2344739"/>
              <a:gd name="connsiteX108" fmla="*/ 7202249 w 12193149"/>
              <a:gd name="connsiteY108" fmla="*/ 2161230 h 2344739"/>
              <a:gd name="connsiteX109" fmla="*/ 7198152 w 12193149"/>
              <a:gd name="connsiteY109" fmla="*/ 2166588 h 2344739"/>
              <a:gd name="connsiteX110" fmla="*/ 7171956 w 12193149"/>
              <a:gd name="connsiteY110" fmla="*/ 2171236 h 2344739"/>
              <a:gd name="connsiteX111" fmla="*/ 7098136 w 12193149"/>
              <a:gd name="connsiteY111" fmla="*/ 2183464 h 2344739"/>
              <a:gd name="connsiteX112" fmla="*/ 7019644 w 12193149"/>
              <a:gd name="connsiteY112" fmla="*/ 2183090 h 2344739"/>
              <a:gd name="connsiteX113" fmla="*/ 6905294 w 12193149"/>
              <a:gd name="connsiteY113" fmla="*/ 2212596 h 2344739"/>
              <a:gd name="connsiteX114" fmla="*/ 6709370 w 12193149"/>
              <a:gd name="connsiteY114" fmla="*/ 2240551 h 2344739"/>
              <a:gd name="connsiteX115" fmla="*/ 6550602 w 12193149"/>
              <a:gd name="connsiteY115" fmla="*/ 2269327 h 2344739"/>
              <a:gd name="connsiteX116" fmla="*/ 6318708 w 12193149"/>
              <a:gd name="connsiteY116" fmla="*/ 2316127 h 2344739"/>
              <a:gd name="connsiteX117" fmla="*/ 6169822 w 12193149"/>
              <a:gd name="connsiteY117" fmla="*/ 2318214 h 2344739"/>
              <a:gd name="connsiteX118" fmla="*/ 6074996 w 12193149"/>
              <a:gd name="connsiteY118" fmla="*/ 2338676 h 2344739"/>
              <a:gd name="connsiteX119" fmla="*/ 6069677 w 12193149"/>
              <a:gd name="connsiteY119" fmla="*/ 2337139 h 2344739"/>
              <a:gd name="connsiteX120" fmla="*/ 6049786 w 12193149"/>
              <a:gd name="connsiteY120" fmla="*/ 2337822 h 2344739"/>
              <a:gd name="connsiteX121" fmla="*/ 6042433 w 12193149"/>
              <a:gd name="connsiteY121" fmla="*/ 2329473 h 2344739"/>
              <a:gd name="connsiteX122" fmla="*/ 6011238 w 12193149"/>
              <a:gd name="connsiteY122" fmla="*/ 2324380 h 2344739"/>
              <a:gd name="connsiteX123" fmla="*/ 5958523 w 12193149"/>
              <a:gd name="connsiteY123" fmla="*/ 2328024 h 2344739"/>
              <a:gd name="connsiteX124" fmla="*/ 5760067 w 12193149"/>
              <a:gd name="connsiteY124" fmla="*/ 2343716 h 2344739"/>
              <a:gd name="connsiteX125" fmla="*/ 5628108 w 12193149"/>
              <a:gd name="connsiteY125" fmla="*/ 2344739 h 2344739"/>
              <a:gd name="connsiteX126" fmla="*/ 5472054 w 12193149"/>
              <a:gd name="connsiteY126" fmla="*/ 2330719 h 2344739"/>
              <a:gd name="connsiteX127" fmla="*/ 5433909 w 12193149"/>
              <a:gd name="connsiteY127" fmla="*/ 2319466 h 2344739"/>
              <a:gd name="connsiteX128" fmla="*/ 5382817 w 12193149"/>
              <a:gd name="connsiteY128" fmla="*/ 2301764 h 2344739"/>
              <a:gd name="connsiteX129" fmla="*/ 5262912 w 12193149"/>
              <a:gd name="connsiteY129" fmla="*/ 2281347 h 2344739"/>
              <a:gd name="connsiteX130" fmla="*/ 5224109 w 12193149"/>
              <a:gd name="connsiteY130" fmla="*/ 2270223 h 2344739"/>
              <a:gd name="connsiteX131" fmla="*/ 5175808 w 12193149"/>
              <a:gd name="connsiteY131" fmla="*/ 2267233 h 2344739"/>
              <a:gd name="connsiteX132" fmla="*/ 5157702 w 12193149"/>
              <a:gd name="connsiteY132" fmla="*/ 2260010 h 2344739"/>
              <a:gd name="connsiteX133" fmla="*/ 5143747 w 12193149"/>
              <a:gd name="connsiteY133" fmla="*/ 2256610 h 2344739"/>
              <a:gd name="connsiteX134" fmla="*/ 5140744 w 12193149"/>
              <a:gd name="connsiteY134" fmla="*/ 2254509 h 2344739"/>
              <a:gd name="connsiteX135" fmla="*/ 5122807 w 12193149"/>
              <a:gd name="connsiteY135" fmla="*/ 2243656 h 2344739"/>
              <a:gd name="connsiteX136" fmla="*/ 5066938 w 12193149"/>
              <a:gd name="connsiteY136" fmla="*/ 2250227 h 2344739"/>
              <a:gd name="connsiteX137" fmla="*/ 5012662 w 12193149"/>
              <a:gd name="connsiteY137" fmla="*/ 2233846 h 2344739"/>
              <a:gd name="connsiteX138" fmla="*/ 4841589 w 12193149"/>
              <a:gd name="connsiteY138" fmla="*/ 2209829 h 2344739"/>
              <a:gd name="connsiteX139" fmla="*/ 4763595 w 12193149"/>
              <a:gd name="connsiteY139" fmla="*/ 2182061 h 2344739"/>
              <a:gd name="connsiteX140" fmla="*/ 4724334 w 12193149"/>
              <a:gd name="connsiteY140" fmla="*/ 2173047 h 2344739"/>
              <a:gd name="connsiteX141" fmla="*/ 4722324 w 12193149"/>
              <a:gd name="connsiteY141" fmla="*/ 2172298 h 2344739"/>
              <a:gd name="connsiteX142" fmla="*/ 4723259 w 12193149"/>
              <a:gd name="connsiteY142" fmla="*/ 2172087 h 2344739"/>
              <a:gd name="connsiteX143" fmla="*/ 4718350 w 12193149"/>
              <a:gd name="connsiteY143" fmla="*/ 2170817 h 2344739"/>
              <a:gd name="connsiteX144" fmla="*/ 4722324 w 12193149"/>
              <a:gd name="connsiteY144" fmla="*/ 2172298 h 2344739"/>
              <a:gd name="connsiteX145" fmla="*/ 4716674 w 12193149"/>
              <a:gd name="connsiteY145" fmla="*/ 2173573 h 2344739"/>
              <a:gd name="connsiteX146" fmla="*/ 4516962 w 12193149"/>
              <a:gd name="connsiteY146" fmla="*/ 2163671 h 2344739"/>
              <a:gd name="connsiteX147" fmla="*/ 4429691 w 12193149"/>
              <a:gd name="connsiteY147" fmla="*/ 2153020 h 2344739"/>
              <a:gd name="connsiteX148" fmla="*/ 4364023 w 12193149"/>
              <a:gd name="connsiteY148" fmla="*/ 2151674 h 2344739"/>
              <a:gd name="connsiteX149" fmla="*/ 4318114 w 12193149"/>
              <a:gd name="connsiteY149" fmla="*/ 2158289 h 2344739"/>
              <a:gd name="connsiteX150" fmla="*/ 4316258 w 12193149"/>
              <a:gd name="connsiteY150" fmla="*/ 2156948 h 2344739"/>
              <a:gd name="connsiteX151" fmla="*/ 4296292 w 12193149"/>
              <a:gd name="connsiteY151" fmla="*/ 2155069 h 2344739"/>
              <a:gd name="connsiteX152" fmla="*/ 4291212 w 12193149"/>
              <a:gd name="connsiteY152" fmla="*/ 2157986 h 2344739"/>
              <a:gd name="connsiteX153" fmla="*/ 4277290 w 12193149"/>
              <a:gd name="connsiteY153" fmla="*/ 2157740 h 2344739"/>
              <a:gd name="connsiteX154" fmla="*/ 4249265 w 12193149"/>
              <a:gd name="connsiteY154" fmla="*/ 2160064 h 2344739"/>
              <a:gd name="connsiteX155" fmla="*/ 4203199 w 12193149"/>
              <a:gd name="connsiteY155" fmla="*/ 2157269 h 2344739"/>
              <a:gd name="connsiteX156" fmla="*/ 4202893 w 12193149"/>
              <a:gd name="connsiteY156" fmla="*/ 2156010 h 2344739"/>
              <a:gd name="connsiteX157" fmla="*/ 4192396 w 12193149"/>
              <a:gd name="connsiteY157" fmla="*/ 2150376 h 2344739"/>
              <a:gd name="connsiteX158" fmla="*/ 4143893 w 12193149"/>
              <a:gd name="connsiteY158" fmla="*/ 2134511 h 2344739"/>
              <a:gd name="connsiteX159" fmla="*/ 4084245 w 12193149"/>
              <a:gd name="connsiteY159" fmla="*/ 2107978 h 2344739"/>
              <a:gd name="connsiteX160" fmla="*/ 4075694 w 12193149"/>
              <a:gd name="connsiteY160" fmla="*/ 2107143 h 2344739"/>
              <a:gd name="connsiteX161" fmla="*/ 4075575 w 12193149"/>
              <a:gd name="connsiteY161" fmla="*/ 2106844 h 2344739"/>
              <a:gd name="connsiteX162" fmla="*/ 4066658 w 12193149"/>
              <a:gd name="connsiteY162" fmla="*/ 2105400 h 2344739"/>
              <a:gd name="connsiteX163" fmla="*/ 4060102 w 12193149"/>
              <a:gd name="connsiteY163" fmla="*/ 2105618 h 2344739"/>
              <a:gd name="connsiteX164" fmla="*/ 4043512 w 12193149"/>
              <a:gd name="connsiteY164" fmla="*/ 2103997 h 2344739"/>
              <a:gd name="connsiteX165" fmla="*/ 4038145 w 12193149"/>
              <a:gd name="connsiteY165" fmla="*/ 2101563 h 2344739"/>
              <a:gd name="connsiteX166" fmla="*/ 4036511 w 12193149"/>
              <a:gd name="connsiteY166" fmla="*/ 2097896 h 2344739"/>
              <a:gd name="connsiteX167" fmla="*/ 4034926 w 12193149"/>
              <a:gd name="connsiteY167" fmla="*/ 2098131 h 2344739"/>
              <a:gd name="connsiteX168" fmla="*/ 4005686 w 12193149"/>
              <a:gd name="connsiteY168" fmla="*/ 2085563 h 2344739"/>
              <a:gd name="connsiteX169" fmla="*/ 3937994 w 12193149"/>
              <a:gd name="connsiteY169" fmla="*/ 2068106 h 2344739"/>
              <a:gd name="connsiteX170" fmla="*/ 3898423 w 12193149"/>
              <a:gd name="connsiteY170" fmla="*/ 2062451 h 2344739"/>
              <a:gd name="connsiteX171" fmla="*/ 3790908 w 12193149"/>
              <a:gd name="connsiteY171" fmla="*/ 2042213 h 2344739"/>
              <a:gd name="connsiteX172" fmla="*/ 3683661 w 12193149"/>
              <a:gd name="connsiteY172" fmla="*/ 2018290 h 2344739"/>
              <a:gd name="connsiteX173" fmla="*/ 3611183 w 12193149"/>
              <a:gd name="connsiteY173" fmla="*/ 1986019 h 2344739"/>
              <a:gd name="connsiteX174" fmla="*/ 3605003 w 12193149"/>
              <a:gd name="connsiteY174" fmla="*/ 1987381 h 2344739"/>
              <a:gd name="connsiteX175" fmla="*/ 3595884 w 12193149"/>
              <a:gd name="connsiteY175" fmla="*/ 1987545 h 2344739"/>
              <a:gd name="connsiteX176" fmla="*/ 3595649 w 12193149"/>
              <a:gd name="connsiteY176" fmla="*/ 1987276 h 2344739"/>
              <a:gd name="connsiteX177" fmla="*/ 3587126 w 12193149"/>
              <a:gd name="connsiteY177" fmla="*/ 1987966 h 2344739"/>
              <a:gd name="connsiteX178" fmla="*/ 3537283 w 12193149"/>
              <a:gd name="connsiteY178" fmla="*/ 1978267 h 2344739"/>
              <a:gd name="connsiteX179" fmla="*/ 3474371 w 12193149"/>
              <a:gd name="connsiteY179" fmla="*/ 1974606 h 2344739"/>
              <a:gd name="connsiteX180" fmla="*/ 3401876 w 12193149"/>
              <a:gd name="connsiteY180" fmla="*/ 1962558 h 2344739"/>
              <a:gd name="connsiteX181" fmla="*/ 3365036 w 12193149"/>
              <a:gd name="connsiteY181" fmla="*/ 1979510 h 2344739"/>
              <a:gd name="connsiteX182" fmla="*/ 3345174 w 12193149"/>
              <a:gd name="connsiteY182" fmla="*/ 1981192 h 2344739"/>
              <a:gd name="connsiteX183" fmla="*/ 3342846 w 12193149"/>
              <a:gd name="connsiteY183" fmla="*/ 1980217 h 2344739"/>
              <a:gd name="connsiteX184" fmla="*/ 3263504 w 12193149"/>
              <a:gd name="connsiteY184" fmla="*/ 1986094 h 2344739"/>
              <a:gd name="connsiteX185" fmla="*/ 3143704 w 12193149"/>
              <a:gd name="connsiteY185" fmla="*/ 1993869 h 2344739"/>
              <a:gd name="connsiteX186" fmla="*/ 3031439 w 12193149"/>
              <a:gd name="connsiteY186" fmla="*/ 1996512 h 2344739"/>
              <a:gd name="connsiteX187" fmla="*/ 2782717 w 12193149"/>
              <a:gd name="connsiteY187" fmla="*/ 2018333 h 2344739"/>
              <a:gd name="connsiteX188" fmla="*/ 2647675 w 12193149"/>
              <a:gd name="connsiteY188" fmla="*/ 2028869 h 2344739"/>
              <a:gd name="connsiteX189" fmla="*/ 2569176 w 12193149"/>
              <a:gd name="connsiteY189" fmla="*/ 2002628 h 2344739"/>
              <a:gd name="connsiteX190" fmla="*/ 2444403 w 12193149"/>
              <a:gd name="connsiteY190" fmla="*/ 2016529 h 2344739"/>
              <a:gd name="connsiteX191" fmla="*/ 2316260 w 12193149"/>
              <a:gd name="connsiteY191" fmla="*/ 2024996 h 2344739"/>
              <a:gd name="connsiteX192" fmla="*/ 2209726 w 12193149"/>
              <a:gd name="connsiteY192" fmla="*/ 2019763 h 2344739"/>
              <a:gd name="connsiteX193" fmla="*/ 2095813 w 12193149"/>
              <a:gd name="connsiteY193" fmla="*/ 2003052 h 2344739"/>
              <a:gd name="connsiteX194" fmla="*/ 1998504 w 12193149"/>
              <a:gd name="connsiteY194" fmla="*/ 1995032 h 2344739"/>
              <a:gd name="connsiteX195" fmla="*/ 1929320 w 12193149"/>
              <a:gd name="connsiteY195" fmla="*/ 2016977 h 2344739"/>
              <a:gd name="connsiteX196" fmla="*/ 1922798 w 12193149"/>
              <a:gd name="connsiteY196" fmla="*/ 2012146 h 2344739"/>
              <a:gd name="connsiteX197" fmla="*/ 1874228 w 12193149"/>
              <a:gd name="connsiteY197" fmla="*/ 2013741 h 2344739"/>
              <a:gd name="connsiteX198" fmla="*/ 1787803 w 12193149"/>
              <a:gd name="connsiteY198" fmla="*/ 2041363 h 2344739"/>
              <a:gd name="connsiteX199" fmla="*/ 1739352 w 12193149"/>
              <a:gd name="connsiteY199" fmla="*/ 2036312 h 2344739"/>
              <a:gd name="connsiteX200" fmla="*/ 1676219 w 12193149"/>
              <a:gd name="connsiteY200" fmla="*/ 2019963 h 2344739"/>
              <a:gd name="connsiteX201" fmla="*/ 1609817 w 12193149"/>
              <a:gd name="connsiteY201" fmla="*/ 2013066 h 2344739"/>
              <a:gd name="connsiteX202" fmla="*/ 1497258 w 12193149"/>
              <a:gd name="connsiteY202" fmla="*/ 1987476 h 2344739"/>
              <a:gd name="connsiteX203" fmla="*/ 1151127 w 12193149"/>
              <a:gd name="connsiteY203" fmla="*/ 1938041 h 2344739"/>
              <a:gd name="connsiteX204" fmla="*/ 859417 w 12193149"/>
              <a:gd name="connsiteY204" fmla="*/ 1928608 h 2344739"/>
              <a:gd name="connsiteX205" fmla="*/ 838688 w 12193149"/>
              <a:gd name="connsiteY205" fmla="*/ 1929821 h 2344739"/>
              <a:gd name="connsiteX206" fmla="*/ 817957 w 12193149"/>
              <a:gd name="connsiteY206" fmla="*/ 1927857 h 2344739"/>
              <a:gd name="connsiteX207" fmla="*/ 812654 w 12193149"/>
              <a:gd name="connsiteY207" fmla="*/ 1930751 h 2344739"/>
              <a:gd name="connsiteX208" fmla="*/ 721195 w 12193149"/>
              <a:gd name="connsiteY208" fmla="*/ 1929661 h 2344739"/>
              <a:gd name="connsiteX209" fmla="*/ 720890 w 12193149"/>
              <a:gd name="connsiteY209" fmla="*/ 1928399 h 2344739"/>
              <a:gd name="connsiteX210" fmla="*/ 710023 w 12193149"/>
              <a:gd name="connsiteY210" fmla="*/ 1922722 h 2344739"/>
              <a:gd name="connsiteX211" fmla="*/ 597940 w 12193149"/>
              <a:gd name="connsiteY211" fmla="*/ 1879864 h 2344739"/>
              <a:gd name="connsiteX212" fmla="*/ 579683 w 12193149"/>
              <a:gd name="connsiteY212" fmla="*/ 1877212 h 2344739"/>
              <a:gd name="connsiteX213" fmla="*/ 572865 w 12193149"/>
              <a:gd name="connsiteY213" fmla="*/ 1877401 h 2344739"/>
              <a:gd name="connsiteX214" fmla="*/ 446247 w 12193149"/>
              <a:gd name="connsiteY214" fmla="*/ 1839371 h 2344739"/>
              <a:gd name="connsiteX215" fmla="*/ 405163 w 12193149"/>
              <a:gd name="connsiteY215" fmla="*/ 1833548 h 2344739"/>
              <a:gd name="connsiteX216" fmla="*/ 293583 w 12193149"/>
              <a:gd name="connsiteY216" fmla="*/ 1812852 h 2344739"/>
              <a:gd name="connsiteX217" fmla="*/ 119529 w 12193149"/>
              <a:gd name="connsiteY217" fmla="*/ 1761047 h 2344739"/>
              <a:gd name="connsiteX218" fmla="*/ 16674 w 12193149"/>
              <a:gd name="connsiteY218" fmla="*/ 1758191 h 2344739"/>
              <a:gd name="connsiteX219" fmla="*/ 1150 w 12193149"/>
              <a:gd name="connsiteY219" fmla="*/ 1752722 h 2344739"/>
              <a:gd name="connsiteX220" fmla="*/ 1148 w 12193149"/>
              <a:gd name="connsiteY220" fmla="*/ 222213 h 2344739"/>
              <a:gd name="connsiteX221" fmla="*/ 1148 w 12193149"/>
              <a:gd name="connsiteY221"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585655 w 12193149"/>
              <a:gd name="connsiteY63" fmla="*/ 1795542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406539 w 12193149"/>
              <a:gd name="connsiteY105" fmla="*/ 2142468 h 2344739"/>
              <a:gd name="connsiteX106" fmla="*/ 7219707 w 12193149"/>
              <a:gd name="connsiteY106" fmla="*/ 2156680 h 2344739"/>
              <a:gd name="connsiteX107" fmla="*/ 7202249 w 12193149"/>
              <a:gd name="connsiteY107" fmla="*/ 2161230 h 2344739"/>
              <a:gd name="connsiteX108" fmla="*/ 7198152 w 12193149"/>
              <a:gd name="connsiteY108" fmla="*/ 2166588 h 2344739"/>
              <a:gd name="connsiteX109" fmla="*/ 7171956 w 12193149"/>
              <a:gd name="connsiteY109" fmla="*/ 2171236 h 2344739"/>
              <a:gd name="connsiteX110" fmla="*/ 7098136 w 12193149"/>
              <a:gd name="connsiteY110" fmla="*/ 2183464 h 2344739"/>
              <a:gd name="connsiteX111" fmla="*/ 7019644 w 12193149"/>
              <a:gd name="connsiteY111" fmla="*/ 2183090 h 2344739"/>
              <a:gd name="connsiteX112" fmla="*/ 6905294 w 12193149"/>
              <a:gd name="connsiteY112" fmla="*/ 2212596 h 2344739"/>
              <a:gd name="connsiteX113" fmla="*/ 6709370 w 12193149"/>
              <a:gd name="connsiteY113" fmla="*/ 2240551 h 2344739"/>
              <a:gd name="connsiteX114" fmla="*/ 6550602 w 12193149"/>
              <a:gd name="connsiteY114" fmla="*/ 2269327 h 2344739"/>
              <a:gd name="connsiteX115" fmla="*/ 6318708 w 12193149"/>
              <a:gd name="connsiteY115" fmla="*/ 2316127 h 2344739"/>
              <a:gd name="connsiteX116" fmla="*/ 6169822 w 12193149"/>
              <a:gd name="connsiteY116" fmla="*/ 2318214 h 2344739"/>
              <a:gd name="connsiteX117" fmla="*/ 6074996 w 12193149"/>
              <a:gd name="connsiteY117" fmla="*/ 2338676 h 2344739"/>
              <a:gd name="connsiteX118" fmla="*/ 6069677 w 12193149"/>
              <a:gd name="connsiteY118" fmla="*/ 2337139 h 2344739"/>
              <a:gd name="connsiteX119" fmla="*/ 6049786 w 12193149"/>
              <a:gd name="connsiteY119" fmla="*/ 2337822 h 2344739"/>
              <a:gd name="connsiteX120" fmla="*/ 6042433 w 12193149"/>
              <a:gd name="connsiteY120" fmla="*/ 2329473 h 2344739"/>
              <a:gd name="connsiteX121" fmla="*/ 6011238 w 12193149"/>
              <a:gd name="connsiteY121" fmla="*/ 2324380 h 2344739"/>
              <a:gd name="connsiteX122" fmla="*/ 5958523 w 12193149"/>
              <a:gd name="connsiteY122" fmla="*/ 2328024 h 2344739"/>
              <a:gd name="connsiteX123" fmla="*/ 5760067 w 12193149"/>
              <a:gd name="connsiteY123" fmla="*/ 2343716 h 2344739"/>
              <a:gd name="connsiteX124" fmla="*/ 5628108 w 12193149"/>
              <a:gd name="connsiteY124" fmla="*/ 2344739 h 2344739"/>
              <a:gd name="connsiteX125" fmla="*/ 5472054 w 12193149"/>
              <a:gd name="connsiteY125" fmla="*/ 2330719 h 2344739"/>
              <a:gd name="connsiteX126" fmla="*/ 5433909 w 12193149"/>
              <a:gd name="connsiteY126" fmla="*/ 2319466 h 2344739"/>
              <a:gd name="connsiteX127" fmla="*/ 5382817 w 12193149"/>
              <a:gd name="connsiteY127" fmla="*/ 2301764 h 2344739"/>
              <a:gd name="connsiteX128" fmla="*/ 5262912 w 12193149"/>
              <a:gd name="connsiteY128" fmla="*/ 2281347 h 2344739"/>
              <a:gd name="connsiteX129" fmla="*/ 5224109 w 12193149"/>
              <a:gd name="connsiteY129" fmla="*/ 2270223 h 2344739"/>
              <a:gd name="connsiteX130" fmla="*/ 5175808 w 12193149"/>
              <a:gd name="connsiteY130" fmla="*/ 2267233 h 2344739"/>
              <a:gd name="connsiteX131" fmla="*/ 5157702 w 12193149"/>
              <a:gd name="connsiteY131" fmla="*/ 2260010 h 2344739"/>
              <a:gd name="connsiteX132" fmla="*/ 5143747 w 12193149"/>
              <a:gd name="connsiteY132" fmla="*/ 2256610 h 2344739"/>
              <a:gd name="connsiteX133" fmla="*/ 5140744 w 12193149"/>
              <a:gd name="connsiteY133" fmla="*/ 2254509 h 2344739"/>
              <a:gd name="connsiteX134" fmla="*/ 5122807 w 12193149"/>
              <a:gd name="connsiteY134" fmla="*/ 2243656 h 2344739"/>
              <a:gd name="connsiteX135" fmla="*/ 5066938 w 12193149"/>
              <a:gd name="connsiteY135" fmla="*/ 2250227 h 2344739"/>
              <a:gd name="connsiteX136" fmla="*/ 5012662 w 12193149"/>
              <a:gd name="connsiteY136" fmla="*/ 2233846 h 2344739"/>
              <a:gd name="connsiteX137" fmla="*/ 4841589 w 12193149"/>
              <a:gd name="connsiteY137" fmla="*/ 2209829 h 2344739"/>
              <a:gd name="connsiteX138" fmla="*/ 4763595 w 12193149"/>
              <a:gd name="connsiteY138" fmla="*/ 2182061 h 2344739"/>
              <a:gd name="connsiteX139" fmla="*/ 4724334 w 12193149"/>
              <a:gd name="connsiteY139" fmla="*/ 2173047 h 2344739"/>
              <a:gd name="connsiteX140" fmla="*/ 4722324 w 12193149"/>
              <a:gd name="connsiteY140" fmla="*/ 2172298 h 2344739"/>
              <a:gd name="connsiteX141" fmla="*/ 4723259 w 12193149"/>
              <a:gd name="connsiteY141" fmla="*/ 2172087 h 2344739"/>
              <a:gd name="connsiteX142" fmla="*/ 4718350 w 12193149"/>
              <a:gd name="connsiteY142" fmla="*/ 2170817 h 2344739"/>
              <a:gd name="connsiteX143" fmla="*/ 4722324 w 12193149"/>
              <a:gd name="connsiteY143" fmla="*/ 2172298 h 2344739"/>
              <a:gd name="connsiteX144" fmla="*/ 4716674 w 12193149"/>
              <a:gd name="connsiteY144" fmla="*/ 2173573 h 2344739"/>
              <a:gd name="connsiteX145" fmla="*/ 4516962 w 12193149"/>
              <a:gd name="connsiteY145" fmla="*/ 2163671 h 2344739"/>
              <a:gd name="connsiteX146" fmla="*/ 4429691 w 12193149"/>
              <a:gd name="connsiteY146" fmla="*/ 2153020 h 2344739"/>
              <a:gd name="connsiteX147" fmla="*/ 4364023 w 12193149"/>
              <a:gd name="connsiteY147" fmla="*/ 2151674 h 2344739"/>
              <a:gd name="connsiteX148" fmla="*/ 4318114 w 12193149"/>
              <a:gd name="connsiteY148" fmla="*/ 2158289 h 2344739"/>
              <a:gd name="connsiteX149" fmla="*/ 4316258 w 12193149"/>
              <a:gd name="connsiteY149" fmla="*/ 2156948 h 2344739"/>
              <a:gd name="connsiteX150" fmla="*/ 4296292 w 12193149"/>
              <a:gd name="connsiteY150" fmla="*/ 2155069 h 2344739"/>
              <a:gd name="connsiteX151" fmla="*/ 4291212 w 12193149"/>
              <a:gd name="connsiteY151" fmla="*/ 2157986 h 2344739"/>
              <a:gd name="connsiteX152" fmla="*/ 4277290 w 12193149"/>
              <a:gd name="connsiteY152" fmla="*/ 2157740 h 2344739"/>
              <a:gd name="connsiteX153" fmla="*/ 4249265 w 12193149"/>
              <a:gd name="connsiteY153" fmla="*/ 2160064 h 2344739"/>
              <a:gd name="connsiteX154" fmla="*/ 4203199 w 12193149"/>
              <a:gd name="connsiteY154" fmla="*/ 2157269 h 2344739"/>
              <a:gd name="connsiteX155" fmla="*/ 4202893 w 12193149"/>
              <a:gd name="connsiteY155" fmla="*/ 2156010 h 2344739"/>
              <a:gd name="connsiteX156" fmla="*/ 4192396 w 12193149"/>
              <a:gd name="connsiteY156" fmla="*/ 2150376 h 2344739"/>
              <a:gd name="connsiteX157" fmla="*/ 4143893 w 12193149"/>
              <a:gd name="connsiteY157" fmla="*/ 2134511 h 2344739"/>
              <a:gd name="connsiteX158" fmla="*/ 4084245 w 12193149"/>
              <a:gd name="connsiteY158" fmla="*/ 2107978 h 2344739"/>
              <a:gd name="connsiteX159" fmla="*/ 4075694 w 12193149"/>
              <a:gd name="connsiteY159" fmla="*/ 2107143 h 2344739"/>
              <a:gd name="connsiteX160" fmla="*/ 4075575 w 12193149"/>
              <a:gd name="connsiteY160" fmla="*/ 2106844 h 2344739"/>
              <a:gd name="connsiteX161" fmla="*/ 4066658 w 12193149"/>
              <a:gd name="connsiteY161" fmla="*/ 2105400 h 2344739"/>
              <a:gd name="connsiteX162" fmla="*/ 4060102 w 12193149"/>
              <a:gd name="connsiteY162" fmla="*/ 2105618 h 2344739"/>
              <a:gd name="connsiteX163" fmla="*/ 4043512 w 12193149"/>
              <a:gd name="connsiteY163" fmla="*/ 2103997 h 2344739"/>
              <a:gd name="connsiteX164" fmla="*/ 4038145 w 12193149"/>
              <a:gd name="connsiteY164" fmla="*/ 2101563 h 2344739"/>
              <a:gd name="connsiteX165" fmla="*/ 4036511 w 12193149"/>
              <a:gd name="connsiteY165" fmla="*/ 2097896 h 2344739"/>
              <a:gd name="connsiteX166" fmla="*/ 4034926 w 12193149"/>
              <a:gd name="connsiteY166" fmla="*/ 2098131 h 2344739"/>
              <a:gd name="connsiteX167" fmla="*/ 4005686 w 12193149"/>
              <a:gd name="connsiteY167" fmla="*/ 2085563 h 2344739"/>
              <a:gd name="connsiteX168" fmla="*/ 3937994 w 12193149"/>
              <a:gd name="connsiteY168" fmla="*/ 2068106 h 2344739"/>
              <a:gd name="connsiteX169" fmla="*/ 3898423 w 12193149"/>
              <a:gd name="connsiteY169" fmla="*/ 2062451 h 2344739"/>
              <a:gd name="connsiteX170" fmla="*/ 3790908 w 12193149"/>
              <a:gd name="connsiteY170" fmla="*/ 2042213 h 2344739"/>
              <a:gd name="connsiteX171" fmla="*/ 3683661 w 12193149"/>
              <a:gd name="connsiteY171" fmla="*/ 2018290 h 2344739"/>
              <a:gd name="connsiteX172" fmla="*/ 3611183 w 12193149"/>
              <a:gd name="connsiteY172" fmla="*/ 1986019 h 2344739"/>
              <a:gd name="connsiteX173" fmla="*/ 3605003 w 12193149"/>
              <a:gd name="connsiteY173" fmla="*/ 1987381 h 2344739"/>
              <a:gd name="connsiteX174" fmla="*/ 3595884 w 12193149"/>
              <a:gd name="connsiteY174" fmla="*/ 1987545 h 2344739"/>
              <a:gd name="connsiteX175" fmla="*/ 3595649 w 12193149"/>
              <a:gd name="connsiteY175" fmla="*/ 1987276 h 2344739"/>
              <a:gd name="connsiteX176" fmla="*/ 3587126 w 12193149"/>
              <a:gd name="connsiteY176" fmla="*/ 1987966 h 2344739"/>
              <a:gd name="connsiteX177" fmla="*/ 3537283 w 12193149"/>
              <a:gd name="connsiteY177" fmla="*/ 1978267 h 2344739"/>
              <a:gd name="connsiteX178" fmla="*/ 3474371 w 12193149"/>
              <a:gd name="connsiteY178" fmla="*/ 1974606 h 2344739"/>
              <a:gd name="connsiteX179" fmla="*/ 3401876 w 12193149"/>
              <a:gd name="connsiteY179" fmla="*/ 1962558 h 2344739"/>
              <a:gd name="connsiteX180" fmla="*/ 3365036 w 12193149"/>
              <a:gd name="connsiteY180" fmla="*/ 1979510 h 2344739"/>
              <a:gd name="connsiteX181" fmla="*/ 3345174 w 12193149"/>
              <a:gd name="connsiteY181" fmla="*/ 1981192 h 2344739"/>
              <a:gd name="connsiteX182" fmla="*/ 3342846 w 12193149"/>
              <a:gd name="connsiteY182" fmla="*/ 1980217 h 2344739"/>
              <a:gd name="connsiteX183" fmla="*/ 3263504 w 12193149"/>
              <a:gd name="connsiteY183" fmla="*/ 1986094 h 2344739"/>
              <a:gd name="connsiteX184" fmla="*/ 3143704 w 12193149"/>
              <a:gd name="connsiteY184" fmla="*/ 1993869 h 2344739"/>
              <a:gd name="connsiteX185" fmla="*/ 3031439 w 12193149"/>
              <a:gd name="connsiteY185" fmla="*/ 1996512 h 2344739"/>
              <a:gd name="connsiteX186" fmla="*/ 2782717 w 12193149"/>
              <a:gd name="connsiteY186" fmla="*/ 2018333 h 2344739"/>
              <a:gd name="connsiteX187" fmla="*/ 2647675 w 12193149"/>
              <a:gd name="connsiteY187" fmla="*/ 2028869 h 2344739"/>
              <a:gd name="connsiteX188" fmla="*/ 2569176 w 12193149"/>
              <a:gd name="connsiteY188" fmla="*/ 2002628 h 2344739"/>
              <a:gd name="connsiteX189" fmla="*/ 2444403 w 12193149"/>
              <a:gd name="connsiteY189" fmla="*/ 2016529 h 2344739"/>
              <a:gd name="connsiteX190" fmla="*/ 2316260 w 12193149"/>
              <a:gd name="connsiteY190" fmla="*/ 2024996 h 2344739"/>
              <a:gd name="connsiteX191" fmla="*/ 2209726 w 12193149"/>
              <a:gd name="connsiteY191" fmla="*/ 2019763 h 2344739"/>
              <a:gd name="connsiteX192" fmla="*/ 2095813 w 12193149"/>
              <a:gd name="connsiteY192" fmla="*/ 2003052 h 2344739"/>
              <a:gd name="connsiteX193" fmla="*/ 1998504 w 12193149"/>
              <a:gd name="connsiteY193" fmla="*/ 1995032 h 2344739"/>
              <a:gd name="connsiteX194" fmla="*/ 1929320 w 12193149"/>
              <a:gd name="connsiteY194" fmla="*/ 2016977 h 2344739"/>
              <a:gd name="connsiteX195" fmla="*/ 1922798 w 12193149"/>
              <a:gd name="connsiteY195" fmla="*/ 2012146 h 2344739"/>
              <a:gd name="connsiteX196" fmla="*/ 1874228 w 12193149"/>
              <a:gd name="connsiteY196" fmla="*/ 2013741 h 2344739"/>
              <a:gd name="connsiteX197" fmla="*/ 1787803 w 12193149"/>
              <a:gd name="connsiteY197" fmla="*/ 2041363 h 2344739"/>
              <a:gd name="connsiteX198" fmla="*/ 1739352 w 12193149"/>
              <a:gd name="connsiteY198" fmla="*/ 2036312 h 2344739"/>
              <a:gd name="connsiteX199" fmla="*/ 1676219 w 12193149"/>
              <a:gd name="connsiteY199" fmla="*/ 2019963 h 2344739"/>
              <a:gd name="connsiteX200" fmla="*/ 1609817 w 12193149"/>
              <a:gd name="connsiteY200" fmla="*/ 2013066 h 2344739"/>
              <a:gd name="connsiteX201" fmla="*/ 1497258 w 12193149"/>
              <a:gd name="connsiteY201" fmla="*/ 1987476 h 2344739"/>
              <a:gd name="connsiteX202" fmla="*/ 1151127 w 12193149"/>
              <a:gd name="connsiteY202" fmla="*/ 1938041 h 2344739"/>
              <a:gd name="connsiteX203" fmla="*/ 859417 w 12193149"/>
              <a:gd name="connsiteY203" fmla="*/ 1928608 h 2344739"/>
              <a:gd name="connsiteX204" fmla="*/ 838688 w 12193149"/>
              <a:gd name="connsiteY204" fmla="*/ 1929821 h 2344739"/>
              <a:gd name="connsiteX205" fmla="*/ 817957 w 12193149"/>
              <a:gd name="connsiteY205" fmla="*/ 1927857 h 2344739"/>
              <a:gd name="connsiteX206" fmla="*/ 812654 w 12193149"/>
              <a:gd name="connsiteY206" fmla="*/ 1930751 h 2344739"/>
              <a:gd name="connsiteX207" fmla="*/ 721195 w 12193149"/>
              <a:gd name="connsiteY207" fmla="*/ 1929661 h 2344739"/>
              <a:gd name="connsiteX208" fmla="*/ 720890 w 12193149"/>
              <a:gd name="connsiteY208" fmla="*/ 1928399 h 2344739"/>
              <a:gd name="connsiteX209" fmla="*/ 710023 w 12193149"/>
              <a:gd name="connsiteY209" fmla="*/ 1922722 h 2344739"/>
              <a:gd name="connsiteX210" fmla="*/ 597940 w 12193149"/>
              <a:gd name="connsiteY210" fmla="*/ 1879864 h 2344739"/>
              <a:gd name="connsiteX211" fmla="*/ 579683 w 12193149"/>
              <a:gd name="connsiteY211" fmla="*/ 1877212 h 2344739"/>
              <a:gd name="connsiteX212" fmla="*/ 572865 w 12193149"/>
              <a:gd name="connsiteY212" fmla="*/ 1877401 h 2344739"/>
              <a:gd name="connsiteX213" fmla="*/ 446247 w 12193149"/>
              <a:gd name="connsiteY213" fmla="*/ 1839371 h 2344739"/>
              <a:gd name="connsiteX214" fmla="*/ 405163 w 12193149"/>
              <a:gd name="connsiteY214" fmla="*/ 1833548 h 2344739"/>
              <a:gd name="connsiteX215" fmla="*/ 293583 w 12193149"/>
              <a:gd name="connsiteY215" fmla="*/ 1812852 h 2344739"/>
              <a:gd name="connsiteX216" fmla="*/ 119529 w 12193149"/>
              <a:gd name="connsiteY216" fmla="*/ 1761047 h 2344739"/>
              <a:gd name="connsiteX217" fmla="*/ 16674 w 12193149"/>
              <a:gd name="connsiteY217" fmla="*/ 1758191 h 2344739"/>
              <a:gd name="connsiteX218" fmla="*/ 1150 w 12193149"/>
              <a:gd name="connsiteY218" fmla="*/ 1752722 h 2344739"/>
              <a:gd name="connsiteX219" fmla="*/ 1148 w 12193149"/>
              <a:gd name="connsiteY219" fmla="*/ 222213 h 2344739"/>
              <a:gd name="connsiteX220" fmla="*/ 1148 w 12193149"/>
              <a:gd name="connsiteY220"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749767 w 12193149"/>
              <a:gd name="connsiteY23" fmla="*/ 872002 h 2344739"/>
              <a:gd name="connsiteX24" fmla="*/ 11590693 w 12193149"/>
              <a:gd name="connsiteY24" fmla="*/ 963777 h 2344739"/>
              <a:gd name="connsiteX25" fmla="*/ 11506817 w 12193149"/>
              <a:gd name="connsiteY25" fmla="*/ 1033623 h 2344739"/>
              <a:gd name="connsiteX26" fmla="*/ 11280332 w 12193149"/>
              <a:gd name="connsiteY26" fmla="*/ 1223571 h 2344739"/>
              <a:gd name="connsiteX27" fmla="*/ 11228309 w 12193149"/>
              <a:gd name="connsiteY27" fmla="*/ 1276236 h 2344739"/>
              <a:gd name="connsiteX28" fmla="*/ 11218087 w 12193149"/>
              <a:gd name="connsiteY28" fmla="*/ 1275961 h 2344739"/>
              <a:gd name="connsiteX29" fmla="*/ 11217184 w 12193149"/>
              <a:gd name="connsiteY29" fmla="*/ 1275018 h 2344739"/>
              <a:gd name="connsiteX30" fmla="*/ 11188885 w 12193149"/>
              <a:gd name="connsiteY30" fmla="*/ 1292383 h 2344739"/>
              <a:gd name="connsiteX31" fmla="*/ 11184501 w 12193149"/>
              <a:gd name="connsiteY31" fmla="*/ 1292525 h 2344739"/>
              <a:gd name="connsiteX32" fmla="*/ 11166854 w 12193149"/>
              <a:gd name="connsiteY32" fmla="*/ 1306612 h 2344739"/>
              <a:gd name="connsiteX33" fmla="*/ 11157311 w 12193149"/>
              <a:gd name="connsiteY33" fmla="*/ 1312414 h 2344739"/>
              <a:gd name="connsiteX34" fmla="*/ 11155496 w 12193149"/>
              <a:gd name="connsiteY34" fmla="*/ 1317097 h 2344739"/>
              <a:gd name="connsiteX35" fmla="*/ 11140961 w 12193149"/>
              <a:gd name="connsiteY35" fmla="*/ 1324115 h 2344739"/>
              <a:gd name="connsiteX36" fmla="*/ 11138961 w 12193149"/>
              <a:gd name="connsiteY36" fmla="*/ 1323772 h 2344739"/>
              <a:gd name="connsiteX37" fmla="*/ 11128208 w 12193149"/>
              <a:gd name="connsiteY37" fmla="*/ 1333832 h 2344739"/>
              <a:gd name="connsiteX38" fmla="*/ 11120691 w 12193149"/>
              <a:gd name="connsiteY38" fmla="*/ 1347424 h 2344739"/>
              <a:gd name="connsiteX39" fmla="*/ 10894683 w 12193149"/>
              <a:gd name="connsiteY39" fmla="*/ 1473399 h 2344739"/>
              <a:gd name="connsiteX40" fmla="*/ 10773300 w 12193149"/>
              <a:gd name="connsiteY40" fmla="*/ 1523191 h 2344739"/>
              <a:gd name="connsiteX41" fmla="*/ 10627668 w 12193149"/>
              <a:gd name="connsiteY41" fmla="*/ 1559229 h 2344739"/>
              <a:gd name="connsiteX42" fmla="*/ 10581895 w 12193149"/>
              <a:gd name="connsiteY42" fmla="*/ 1568689 h 2344739"/>
              <a:gd name="connsiteX43" fmla="*/ 10547790 w 12193149"/>
              <a:gd name="connsiteY43" fmla="*/ 1598423 h 2344739"/>
              <a:gd name="connsiteX44" fmla="*/ 10529643 w 12193149"/>
              <a:gd name="connsiteY44" fmla="*/ 1596907 h 2344739"/>
              <a:gd name="connsiteX45" fmla="*/ 10526446 w 12193149"/>
              <a:gd name="connsiteY45" fmla="*/ 1596411 h 2344739"/>
              <a:gd name="connsiteX46" fmla="*/ 10515129 w 12193149"/>
              <a:gd name="connsiteY46" fmla="*/ 1599537 h 2344739"/>
              <a:gd name="connsiteX47" fmla="*/ 10491735 w 12193149"/>
              <a:gd name="connsiteY47" fmla="*/ 1594156 h 2344739"/>
              <a:gd name="connsiteX48" fmla="*/ 10471418 w 12193149"/>
              <a:gd name="connsiteY48" fmla="*/ 1601693 h 2344739"/>
              <a:gd name="connsiteX49" fmla="*/ 10377042 w 12193149"/>
              <a:gd name="connsiteY49" fmla="*/ 1644598 h 2344739"/>
              <a:gd name="connsiteX50" fmla="*/ 10319338 w 12193149"/>
              <a:gd name="connsiteY50" fmla="*/ 1666221 h 2344739"/>
              <a:gd name="connsiteX51" fmla="*/ 10295467 w 12193149"/>
              <a:gd name="connsiteY51" fmla="*/ 1668079 h 2344739"/>
              <a:gd name="connsiteX52" fmla="*/ 10263443 w 12193149"/>
              <a:gd name="connsiteY52" fmla="*/ 1674948 h 2344739"/>
              <a:gd name="connsiteX53" fmla="*/ 10205418 w 12193149"/>
              <a:gd name="connsiteY53" fmla="*/ 1682149 h 2344739"/>
              <a:gd name="connsiteX54" fmla="*/ 10177759 w 12193149"/>
              <a:gd name="connsiteY54" fmla="*/ 1692943 h 2344739"/>
              <a:gd name="connsiteX55" fmla="*/ 10165070 w 12193149"/>
              <a:gd name="connsiteY55" fmla="*/ 1693739 h 2344739"/>
              <a:gd name="connsiteX56" fmla="*/ 10156308 w 12193149"/>
              <a:gd name="connsiteY56" fmla="*/ 1707487 h 2344739"/>
              <a:gd name="connsiteX57" fmla="*/ 10118267 w 12193149"/>
              <a:gd name="connsiteY57" fmla="*/ 1731142 h 2344739"/>
              <a:gd name="connsiteX58" fmla="*/ 10083317 w 12193149"/>
              <a:gd name="connsiteY58" fmla="*/ 1743296 h 2344739"/>
              <a:gd name="connsiteX59" fmla="*/ 10040388 w 12193149"/>
              <a:gd name="connsiteY59" fmla="*/ 1741632 h 2344739"/>
              <a:gd name="connsiteX60" fmla="*/ 9961167 w 12193149"/>
              <a:gd name="connsiteY60" fmla="*/ 1757147 h 2344739"/>
              <a:gd name="connsiteX61" fmla="*/ 9848940 w 12193149"/>
              <a:gd name="connsiteY61" fmla="*/ 1763915 h 2344739"/>
              <a:gd name="connsiteX62" fmla="*/ 9729457 w 12193149"/>
              <a:gd name="connsiteY62" fmla="*/ 1784122 h 2344739"/>
              <a:gd name="connsiteX63" fmla="*/ 9613704 w 12193149"/>
              <a:gd name="connsiteY63" fmla="*/ 1812371 h 2344739"/>
              <a:gd name="connsiteX64" fmla="*/ 9338590 w 12193149"/>
              <a:gd name="connsiteY64" fmla="*/ 1869293 h 2344739"/>
              <a:gd name="connsiteX65" fmla="*/ 9232518 w 12193149"/>
              <a:gd name="connsiteY65" fmla="*/ 1893149 h 2344739"/>
              <a:gd name="connsiteX66" fmla="*/ 9156690 w 12193149"/>
              <a:gd name="connsiteY66" fmla="*/ 1903228 h 2344739"/>
              <a:gd name="connsiteX67" fmla="*/ 9054601 w 12193149"/>
              <a:gd name="connsiteY67" fmla="*/ 1910755 h 2344739"/>
              <a:gd name="connsiteX68" fmla="*/ 9006634 w 12193149"/>
              <a:gd name="connsiteY68" fmla="*/ 1914040 h 2344739"/>
              <a:gd name="connsiteX69" fmla="*/ 9006349 w 12193149"/>
              <a:gd name="connsiteY69" fmla="*/ 1913800 h 2344739"/>
              <a:gd name="connsiteX70" fmla="*/ 8997380 w 12193149"/>
              <a:gd name="connsiteY70" fmla="*/ 1915011 h 2344739"/>
              <a:gd name="connsiteX71" fmla="*/ 8991542 w 12193149"/>
              <a:gd name="connsiteY71" fmla="*/ 1917072 h 2344739"/>
              <a:gd name="connsiteX72" fmla="*/ 8975485 w 12193149"/>
              <a:gd name="connsiteY72" fmla="*/ 1920298 h 2344739"/>
              <a:gd name="connsiteX73" fmla="*/ 8969159 w 12193149"/>
              <a:gd name="connsiteY73" fmla="*/ 1919598 h 2344739"/>
              <a:gd name="connsiteX74" fmla="*/ 8964196 w 12193149"/>
              <a:gd name="connsiteY74" fmla="*/ 1917373 h 2344739"/>
              <a:gd name="connsiteX75" fmla="*/ 8930136 w 12193149"/>
              <a:gd name="connsiteY75" fmla="*/ 1914185 h 2344739"/>
              <a:gd name="connsiteX76" fmla="*/ 8753592 w 12193149"/>
              <a:gd name="connsiteY76" fmla="*/ 1933417 h 2344739"/>
              <a:gd name="connsiteX77" fmla="*/ 8708995 w 12193149"/>
              <a:gd name="connsiteY77" fmla="*/ 1935518 h 2344739"/>
              <a:gd name="connsiteX78" fmla="*/ 8597219 w 12193149"/>
              <a:gd name="connsiteY78" fmla="*/ 1944090 h 2344739"/>
              <a:gd name="connsiteX79" fmla="*/ 8526378 w 12193149"/>
              <a:gd name="connsiteY79" fmla="*/ 1929248 h 2344739"/>
              <a:gd name="connsiteX80" fmla="*/ 8512131 w 12193149"/>
              <a:gd name="connsiteY80" fmla="*/ 1935163 h 2344739"/>
              <a:gd name="connsiteX81" fmla="*/ 8507315 w 12193149"/>
              <a:gd name="connsiteY81" fmla="*/ 1938164 h 2344739"/>
              <a:gd name="connsiteX82" fmla="*/ 8499116 w 12193149"/>
              <a:gd name="connsiteY82" fmla="*/ 1940902 h 2344739"/>
              <a:gd name="connsiteX83" fmla="*/ 8498742 w 12193149"/>
              <a:gd name="connsiteY83" fmla="*/ 1940723 h 2344739"/>
              <a:gd name="connsiteX84" fmla="*/ 8491397 w 12193149"/>
              <a:gd name="connsiteY84" fmla="*/ 1943773 h 2344739"/>
              <a:gd name="connsiteX85" fmla="*/ 8368330 w 12193149"/>
              <a:gd name="connsiteY85" fmla="*/ 1957815 h 2344739"/>
              <a:gd name="connsiteX86" fmla="*/ 8354947 w 12193149"/>
              <a:gd name="connsiteY86" fmla="*/ 1958009 h 2344739"/>
              <a:gd name="connsiteX87" fmla="*/ 8321252 w 12193149"/>
              <a:gd name="connsiteY87" fmla="*/ 1974587 h 2344739"/>
              <a:gd name="connsiteX88" fmla="*/ 8315581 w 12193149"/>
              <a:gd name="connsiteY88" fmla="*/ 1974913 h 2344739"/>
              <a:gd name="connsiteX89" fmla="*/ 8296322 w 12193149"/>
              <a:gd name="connsiteY89" fmla="*/ 1988808 h 2344739"/>
              <a:gd name="connsiteX90" fmla="*/ 8285424 w 12193149"/>
              <a:gd name="connsiteY90" fmla="*/ 1994631 h 2344739"/>
              <a:gd name="connsiteX91" fmla="*/ 8284298 w 12193149"/>
              <a:gd name="connsiteY91" fmla="*/ 1999074 h 2344739"/>
              <a:gd name="connsiteX92" fmla="*/ 8267224 w 12193149"/>
              <a:gd name="connsiteY92" fmla="*/ 2006249 h 2344739"/>
              <a:gd name="connsiteX93" fmla="*/ 8264525 w 12193149"/>
              <a:gd name="connsiteY93" fmla="*/ 2006019 h 2344739"/>
              <a:gd name="connsiteX94" fmla="*/ 8253181 w 12193149"/>
              <a:gd name="connsiteY94" fmla="*/ 2015862 h 2344739"/>
              <a:gd name="connsiteX95" fmla="*/ 8246982 w 12193149"/>
              <a:gd name="connsiteY95" fmla="*/ 2028854 h 2344739"/>
              <a:gd name="connsiteX96" fmla="*/ 8091420 w 12193149"/>
              <a:gd name="connsiteY96" fmla="*/ 2075015 h 2344739"/>
              <a:gd name="connsiteX97" fmla="*/ 7906555 w 12193149"/>
              <a:gd name="connsiteY97" fmla="*/ 2116988 h 2344739"/>
              <a:gd name="connsiteX98" fmla="*/ 7719893 w 12193149"/>
              <a:gd name="connsiteY98" fmla="*/ 2142703 h 2344739"/>
              <a:gd name="connsiteX99" fmla="*/ 7615495 w 12193149"/>
              <a:gd name="connsiteY99" fmla="*/ 2139232 h 2344739"/>
              <a:gd name="connsiteX100" fmla="*/ 7528691 w 12193149"/>
              <a:gd name="connsiteY100" fmla="*/ 2145060 h 2344739"/>
              <a:gd name="connsiteX101" fmla="*/ 7520719 w 12193149"/>
              <a:gd name="connsiteY101" fmla="*/ 2147613 h 2344739"/>
              <a:gd name="connsiteX102" fmla="*/ 7508559 w 12193149"/>
              <a:gd name="connsiteY102" fmla="*/ 2148948 h 2344739"/>
              <a:gd name="connsiteX103" fmla="*/ 7508188 w 12193149"/>
              <a:gd name="connsiteY103" fmla="*/ 2148621 h 2344739"/>
              <a:gd name="connsiteX104" fmla="*/ 7496943 w 12193149"/>
              <a:gd name="connsiteY104" fmla="*/ 2150573 h 2344739"/>
              <a:gd name="connsiteX105" fmla="*/ 7219707 w 12193149"/>
              <a:gd name="connsiteY105" fmla="*/ 2156680 h 2344739"/>
              <a:gd name="connsiteX106" fmla="*/ 7202249 w 12193149"/>
              <a:gd name="connsiteY106" fmla="*/ 2161230 h 2344739"/>
              <a:gd name="connsiteX107" fmla="*/ 7198152 w 12193149"/>
              <a:gd name="connsiteY107" fmla="*/ 2166588 h 2344739"/>
              <a:gd name="connsiteX108" fmla="*/ 7171956 w 12193149"/>
              <a:gd name="connsiteY108" fmla="*/ 2171236 h 2344739"/>
              <a:gd name="connsiteX109" fmla="*/ 7098136 w 12193149"/>
              <a:gd name="connsiteY109" fmla="*/ 2183464 h 2344739"/>
              <a:gd name="connsiteX110" fmla="*/ 7019644 w 12193149"/>
              <a:gd name="connsiteY110" fmla="*/ 2183090 h 2344739"/>
              <a:gd name="connsiteX111" fmla="*/ 6905294 w 12193149"/>
              <a:gd name="connsiteY111" fmla="*/ 2212596 h 2344739"/>
              <a:gd name="connsiteX112" fmla="*/ 6709370 w 12193149"/>
              <a:gd name="connsiteY112" fmla="*/ 2240551 h 2344739"/>
              <a:gd name="connsiteX113" fmla="*/ 6550602 w 12193149"/>
              <a:gd name="connsiteY113" fmla="*/ 2269327 h 2344739"/>
              <a:gd name="connsiteX114" fmla="*/ 6318708 w 12193149"/>
              <a:gd name="connsiteY114" fmla="*/ 2316127 h 2344739"/>
              <a:gd name="connsiteX115" fmla="*/ 6169822 w 12193149"/>
              <a:gd name="connsiteY115" fmla="*/ 2318214 h 2344739"/>
              <a:gd name="connsiteX116" fmla="*/ 6074996 w 12193149"/>
              <a:gd name="connsiteY116" fmla="*/ 2338676 h 2344739"/>
              <a:gd name="connsiteX117" fmla="*/ 6069677 w 12193149"/>
              <a:gd name="connsiteY117" fmla="*/ 2337139 h 2344739"/>
              <a:gd name="connsiteX118" fmla="*/ 6049786 w 12193149"/>
              <a:gd name="connsiteY118" fmla="*/ 2337822 h 2344739"/>
              <a:gd name="connsiteX119" fmla="*/ 6042433 w 12193149"/>
              <a:gd name="connsiteY119" fmla="*/ 2329473 h 2344739"/>
              <a:gd name="connsiteX120" fmla="*/ 6011238 w 12193149"/>
              <a:gd name="connsiteY120" fmla="*/ 2324380 h 2344739"/>
              <a:gd name="connsiteX121" fmla="*/ 5958523 w 12193149"/>
              <a:gd name="connsiteY121" fmla="*/ 2328024 h 2344739"/>
              <a:gd name="connsiteX122" fmla="*/ 5760067 w 12193149"/>
              <a:gd name="connsiteY122" fmla="*/ 2343716 h 2344739"/>
              <a:gd name="connsiteX123" fmla="*/ 5628108 w 12193149"/>
              <a:gd name="connsiteY123" fmla="*/ 2344739 h 2344739"/>
              <a:gd name="connsiteX124" fmla="*/ 5472054 w 12193149"/>
              <a:gd name="connsiteY124" fmla="*/ 2330719 h 2344739"/>
              <a:gd name="connsiteX125" fmla="*/ 5433909 w 12193149"/>
              <a:gd name="connsiteY125" fmla="*/ 2319466 h 2344739"/>
              <a:gd name="connsiteX126" fmla="*/ 5382817 w 12193149"/>
              <a:gd name="connsiteY126" fmla="*/ 2301764 h 2344739"/>
              <a:gd name="connsiteX127" fmla="*/ 5262912 w 12193149"/>
              <a:gd name="connsiteY127" fmla="*/ 2281347 h 2344739"/>
              <a:gd name="connsiteX128" fmla="*/ 5224109 w 12193149"/>
              <a:gd name="connsiteY128" fmla="*/ 2270223 h 2344739"/>
              <a:gd name="connsiteX129" fmla="*/ 5175808 w 12193149"/>
              <a:gd name="connsiteY129" fmla="*/ 2267233 h 2344739"/>
              <a:gd name="connsiteX130" fmla="*/ 5157702 w 12193149"/>
              <a:gd name="connsiteY130" fmla="*/ 2260010 h 2344739"/>
              <a:gd name="connsiteX131" fmla="*/ 5143747 w 12193149"/>
              <a:gd name="connsiteY131" fmla="*/ 2256610 h 2344739"/>
              <a:gd name="connsiteX132" fmla="*/ 5140744 w 12193149"/>
              <a:gd name="connsiteY132" fmla="*/ 2254509 h 2344739"/>
              <a:gd name="connsiteX133" fmla="*/ 5122807 w 12193149"/>
              <a:gd name="connsiteY133" fmla="*/ 2243656 h 2344739"/>
              <a:gd name="connsiteX134" fmla="*/ 5066938 w 12193149"/>
              <a:gd name="connsiteY134" fmla="*/ 2250227 h 2344739"/>
              <a:gd name="connsiteX135" fmla="*/ 5012662 w 12193149"/>
              <a:gd name="connsiteY135" fmla="*/ 2233846 h 2344739"/>
              <a:gd name="connsiteX136" fmla="*/ 4841589 w 12193149"/>
              <a:gd name="connsiteY136" fmla="*/ 2209829 h 2344739"/>
              <a:gd name="connsiteX137" fmla="*/ 4763595 w 12193149"/>
              <a:gd name="connsiteY137" fmla="*/ 2182061 h 2344739"/>
              <a:gd name="connsiteX138" fmla="*/ 4724334 w 12193149"/>
              <a:gd name="connsiteY138" fmla="*/ 2173047 h 2344739"/>
              <a:gd name="connsiteX139" fmla="*/ 4722324 w 12193149"/>
              <a:gd name="connsiteY139" fmla="*/ 2172298 h 2344739"/>
              <a:gd name="connsiteX140" fmla="*/ 4723259 w 12193149"/>
              <a:gd name="connsiteY140" fmla="*/ 2172087 h 2344739"/>
              <a:gd name="connsiteX141" fmla="*/ 4718350 w 12193149"/>
              <a:gd name="connsiteY141" fmla="*/ 2170817 h 2344739"/>
              <a:gd name="connsiteX142" fmla="*/ 4722324 w 12193149"/>
              <a:gd name="connsiteY142" fmla="*/ 2172298 h 2344739"/>
              <a:gd name="connsiteX143" fmla="*/ 4716674 w 12193149"/>
              <a:gd name="connsiteY143" fmla="*/ 2173573 h 2344739"/>
              <a:gd name="connsiteX144" fmla="*/ 4516962 w 12193149"/>
              <a:gd name="connsiteY144" fmla="*/ 2163671 h 2344739"/>
              <a:gd name="connsiteX145" fmla="*/ 4429691 w 12193149"/>
              <a:gd name="connsiteY145" fmla="*/ 2153020 h 2344739"/>
              <a:gd name="connsiteX146" fmla="*/ 4364023 w 12193149"/>
              <a:gd name="connsiteY146" fmla="*/ 2151674 h 2344739"/>
              <a:gd name="connsiteX147" fmla="*/ 4318114 w 12193149"/>
              <a:gd name="connsiteY147" fmla="*/ 2158289 h 2344739"/>
              <a:gd name="connsiteX148" fmla="*/ 4316258 w 12193149"/>
              <a:gd name="connsiteY148" fmla="*/ 2156948 h 2344739"/>
              <a:gd name="connsiteX149" fmla="*/ 4296292 w 12193149"/>
              <a:gd name="connsiteY149" fmla="*/ 2155069 h 2344739"/>
              <a:gd name="connsiteX150" fmla="*/ 4291212 w 12193149"/>
              <a:gd name="connsiteY150" fmla="*/ 2157986 h 2344739"/>
              <a:gd name="connsiteX151" fmla="*/ 4277290 w 12193149"/>
              <a:gd name="connsiteY151" fmla="*/ 2157740 h 2344739"/>
              <a:gd name="connsiteX152" fmla="*/ 4249265 w 12193149"/>
              <a:gd name="connsiteY152" fmla="*/ 2160064 h 2344739"/>
              <a:gd name="connsiteX153" fmla="*/ 4203199 w 12193149"/>
              <a:gd name="connsiteY153" fmla="*/ 2157269 h 2344739"/>
              <a:gd name="connsiteX154" fmla="*/ 4202893 w 12193149"/>
              <a:gd name="connsiteY154" fmla="*/ 2156010 h 2344739"/>
              <a:gd name="connsiteX155" fmla="*/ 4192396 w 12193149"/>
              <a:gd name="connsiteY155" fmla="*/ 2150376 h 2344739"/>
              <a:gd name="connsiteX156" fmla="*/ 4143893 w 12193149"/>
              <a:gd name="connsiteY156" fmla="*/ 2134511 h 2344739"/>
              <a:gd name="connsiteX157" fmla="*/ 4084245 w 12193149"/>
              <a:gd name="connsiteY157" fmla="*/ 2107978 h 2344739"/>
              <a:gd name="connsiteX158" fmla="*/ 4075694 w 12193149"/>
              <a:gd name="connsiteY158" fmla="*/ 2107143 h 2344739"/>
              <a:gd name="connsiteX159" fmla="*/ 4075575 w 12193149"/>
              <a:gd name="connsiteY159" fmla="*/ 2106844 h 2344739"/>
              <a:gd name="connsiteX160" fmla="*/ 4066658 w 12193149"/>
              <a:gd name="connsiteY160" fmla="*/ 2105400 h 2344739"/>
              <a:gd name="connsiteX161" fmla="*/ 4060102 w 12193149"/>
              <a:gd name="connsiteY161" fmla="*/ 2105618 h 2344739"/>
              <a:gd name="connsiteX162" fmla="*/ 4043512 w 12193149"/>
              <a:gd name="connsiteY162" fmla="*/ 2103997 h 2344739"/>
              <a:gd name="connsiteX163" fmla="*/ 4038145 w 12193149"/>
              <a:gd name="connsiteY163" fmla="*/ 2101563 h 2344739"/>
              <a:gd name="connsiteX164" fmla="*/ 4036511 w 12193149"/>
              <a:gd name="connsiteY164" fmla="*/ 2097896 h 2344739"/>
              <a:gd name="connsiteX165" fmla="*/ 4034926 w 12193149"/>
              <a:gd name="connsiteY165" fmla="*/ 2098131 h 2344739"/>
              <a:gd name="connsiteX166" fmla="*/ 4005686 w 12193149"/>
              <a:gd name="connsiteY166" fmla="*/ 2085563 h 2344739"/>
              <a:gd name="connsiteX167" fmla="*/ 3937994 w 12193149"/>
              <a:gd name="connsiteY167" fmla="*/ 2068106 h 2344739"/>
              <a:gd name="connsiteX168" fmla="*/ 3898423 w 12193149"/>
              <a:gd name="connsiteY168" fmla="*/ 2062451 h 2344739"/>
              <a:gd name="connsiteX169" fmla="*/ 3790908 w 12193149"/>
              <a:gd name="connsiteY169" fmla="*/ 2042213 h 2344739"/>
              <a:gd name="connsiteX170" fmla="*/ 3683661 w 12193149"/>
              <a:gd name="connsiteY170" fmla="*/ 2018290 h 2344739"/>
              <a:gd name="connsiteX171" fmla="*/ 3611183 w 12193149"/>
              <a:gd name="connsiteY171" fmla="*/ 1986019 h 2344739"/>
              <a:gd name="connsiteX172" fmla="*/ 3605003 w 12193149"/>
              <a:gd name="connsiteY172" fmla="*/ 1987381 h 2344739"/>
              <a:gd name="connsiteX173" fmla="*/ 3595884 w 12193149"/>
              <a:gd name="connsiteY173" fmla="*/ 1987545 h 2344739"/>
              <a:gd name="connsiteX174" fmla="*/ 3595649 w 12193149"/>
              <a:gd name="connsiteY174" fmla="*/ 1987276 h 2344739"/>
              <a:gd name="connsiteX175" fmla="*/ 3587126 w 12193149"/>
              <a:gd name="connsiteY175" fmla="*/ 1987966 h 2344739"/>
              <a:gd name="connsiteX176" fmla="*/ 3537283 w 12193149"/>
              <a:gd name="connsiteY176" fmla="*/ 1978267 h 2344739"/>
              <a:gd name="connsiteX177" fmla="*/ 3474371 w 12193149"/>
              <a:gd name="connsiteY177" fmla="*/ 1974606 h 2344739"/>
              <a:gd name="connsiteX178" fmla="*/ 3401876 w 12193149"/>
              <a:gd name="connsiteY178" fmla="*/ 1962558 h 2344739"/>
              <a:gd name="connsiteX179" fmla="*/ 3365036 w 12193149"/>
              <a:gd name="connsiteY179" fmla="*/ 1979510 h 2344739"/>
              <a:gd name="connsiteX180" fmla="*/ 3345174 w 12193149"/>
              <a:gd name="connsiteY180" fmla="*/ 1981192 h 2344739"/>
              <a:gd name="connsiteX181" fmla="*/ 3342846 w 12193149"/>
              <a:gd name="connsiteY181" fmla="*/ 1980217 h 2344739"/>
              <a:gd name="connsiteX182" fmla="*/ 3263504 w 12193149"/>
              <a:gd name="connsiteY182" fmla="*/ 1986094 h 2344739"/>
              <a:gd name="connsiteX183" fmla="*/ 3143704 w 12193149"/>
              <a:gd name="connsiteY183" fmla="*/ 1993869 h 2344739"/>
              <a:gd name="connsiteX184" fmla="*/ 3031439 w 12193149"/>
              <a:gd name="connsiteY184" fmla="*/ 1996512 h 2344739"/>
              <a:gd name="connsiteX185" fmla="*/ 2782717 w 12193149"/>
              <a:gd name="connsiteY185" fmla="*/ 2018333 h 2344739"/>
              <a:gd name="connsiteX186" fmla="*/ 2647675 w 12193149"/>
              <a:gd name="connsiteY186" fmla="*/ 2028869 h 2344739"/>
              <a:gd name="connsiteX187" fmla="*/ 2569176 w 12193149"/>
              <a:gd name="connsiteY187" fmla="*/ 2002628 h 2344739"/>
              <a:gd name="connsiteX188" fmla="*/ 2444403 w 12193149"/>
              <a:gd name="connsiteY188" fmla="*/ 2016529 h 2344739"/>
              <a:gd name="connsiteX189" fmla="*/ 2316260 w 12193149"/>
              <a:gd name="connsiteY189" fmla="*/ 2024996 h 2344739"/>
              <a:gd name="connsiteX190" fmla="*/ 2209726 w 12193149"/>
              <a:gd name="connsiteY190" fmla="*/ 2019763 h 2344739"/>
              <a:gd name="connsiteX191" fmla="*/ 2095813 w 12193149"/>
              <a:gd name="connsiteY191" fmla="*/ 2003052 h 2344739"/>
              <a:gd name="connsiteX192" fmla="*/ 1998504 w 12193149"/>
              <a:gd name="connsiteY192" fmla="*/ 1995032 h 2344739"/>
              <a:gd name="connsiteX193" fmla="*/ 1929320 w 12193149"/>
              <a:gd name="connsiteY193" fmla="*/ 2016977 h 2344739"/>
              <a:gd name="connsiteX194" fmla="*/ 1922798 w 12193149"/>
              <a:gd name="connsiteY194" fmla="*/ 2012146 h 2344739"/>
              <a:gd name="connsiteX195" fmla="*/ 1874228 w 12193149"/>
              <a:gd name="connsiteY195" fmla="*/ 2013741 h 2344739"/>
              <a:gd name="connsiteX196" fmla="*/ 1787803 w 12193149"/>
              <a:gd name="connsiteY196" fmla="*/ 2041363 h 2344739"/>
              <a:gd name="connsiteX197" fmla="*/ 1739352 w 12193149"/>
              <a:gd name="connsiteY197" fmla="*/ 2036312 h 2344739"/>
              <a:gd name="connsiteX198" fmla="*/ 1676219 w 12193149"/>
              <a:gd name="connsiteY198" fmla="*/ 2019963 h 2344739"/>
              <a:gd name="connsiteX199" fmla="*/ 1609817 w 12193149"/>
              <a:gd name="connsiteY199" fmla="*/ 2013066 h 2344739"/>
              <a:gd name="connsiteX200" fmla="*/ 1497258 w 12193149"/>
              <a:gd name="connsiteY200" fmla="*/ 1987476 h 2344739"/>
              <a:gd name="connsiteX201" fmla="*/ 1151127 w 12193149"/>
              <a:gd name="connsiteY201" fmla="*/ 1938041 h 2344739"/>
              <a:gd name="connsiteX202" fmla="*/ 859417 w 12193149"/>
              <a:gd name="connsiteY202" fmla="*/ 1928608 h 2344739"/>
              <a:gd name="connsiteX203" fmla="*/ 838688 w 12193149"/>
              <a:gd name="connsiteY203" fmla="*/ 1929821 h 2344739"/>
              <a:gd name="connsiteX204" fmla="*/ 817957 w 12193149"/>
              <a:gd name="connsiteY204" fmla="*/ 1927857 h 2344739"/>
              <a:gd name="connsiteX205" fmla="*/ 812654 w 12193149"/>
              <a:gd name="connsiteY205" fmla="*/ 1930751 h 2344739"/>
              <a:gd name="connsiteX206" fmla="*/ 721195 w 12193149"/>
              <a:gd name="connsiteY206" fmla="*/ 1929661 h 2344739"/>
              <a:gd name="connsiteX207" fmla="*/ 720890 w 12193149"/>
              <a:gd name="connsiteY207" fmla="*/ 1928399 h 2344739"/>
              <a:gd name="connsiteX208" fmla="*/ 710023 w 12193149"/>
              <a:gd name="connsiteY208" fmla="*/ 1922722 h 2344739"/>
              <a:gd name="connsiteX209" fmla="*/ 597940 w 12193149"/>
              <a:gd name="connsiteY209" fmla="*/ 1879864 h 2344739"/>
              <a:gd name="connsiteX210" fmla="*/ 579683 w 12193149"/>
              <a:gd name="connsiteY210" fmla="*/ 1877212 h 2344739"/>
              <a:gd name="connsiteX211" fmla="*/ 572865 w 12193149"/>
              <a:gd name="connsiteY211" fmla="*/ 1877401 h 2344739"/>
              <a:gd name="connsiteX212" fmla="*/ 446247 w 12193149"/>
              <a:gd name="connsiteY212" fmla="*/ 1839371 h 2344739"/>
              <a:gd name="connsiteX213" fmla="*/ 405163 w 12193149"/>
              <a:gd name="connsiteY213" fmla="*/ 1833548 h 2344739"/>
              <a:gd name="connsiteX214" fmla="*/ 293583 w 12193149"/>
              <a:gd name="connsiteY214" fmla="*/ 1812852 h 2344739"/>
              <a:gd name="connsiteX215" fmla="*/ 119529 w 12193149"/>
              <a:gd name="connsiteY215" fmla="*/ 1761047 h 2344739"/>
              <a:gd name="connsiteX216" fmla="*/ 16674 w 12193149"/>
              <a:gd name="connsiteY216" fmla="*/ 1758191 h 2344739"/>
              <a:gd name="connsiteX217" fmla="*/ 1150 w 12193149"/>
              <a:gd name="connsiteY217" fmla="*/ 1752722 h 2344739"/>
              <a:gd name="connsiteX218" fmla="*/ 1148 w 12193149"/>
              <a:gd name="connsiteY218" fmla="*/ 222213 h 2344739"/>
              <a:gd name="connsiteX219" fmla="*/ 1148 w 12193149"/>
              <a:gd name="connsiteY219"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8 w 12193149"/>
              <a:gd name="connsiteY3" fmla="*/ 389190 h 2344739"/>
              <a:gd name="connsiteX4" fmla="*/ 12193149 w 12193149"/>
              <a:gd name="connsiteY4" fmla="*/ 579739 h 2344739"/>
              <a:gd name="connsiteX5" fmla="*/ 12185986 w 12193149"/>
              <a:gd name="connsiteY5" fmla="*/ 584189 h 2344739"/>
              <a:gd name="connsiteX6" fmla="*/ 12156363 w 12193149"/>
              <a:gd name="connsiteY6" fmla="*/ 597366 h 2344739"/>
              <a:gd name="connsiteX7" fmla="*/ 12139215 w 12193149"/>
              <a:gd name="connsiteY7" fmla="*/ 623179 h 2344739"/>
              <a:gd name="connsiteX8" fmla="*/ 12126327 w 12193149"/>
              <a:gd name="connsiteY8" fmla="*/ 624690 h 2344739"/>
              <a:gd name="connsiteX9" fmla="*/ 12124007 w 12193149"/>
              <a:gd name="connsiteY9" fmla="*/ 624794 h 2344739"/>
              <a:gd name="connsiteX10" fmla="*/ 12116854 w 12193149"/>
              <a:gd name="connsiteY10" fmla="*/ 628608 h 2344739"/>
              <a:gd name="connsiteX11" fmla="*/ 12099497 w 12193149"/>
              <a:gd name="connsiteY11" fmla="*/ 628139 h 2344739"/>
              <a:gd name="connsiteX12" fmla="*/ 12087073 w 12193149"/>
              <a:gd name="connsiteY12" fmla="*/ 636341 h 2344739"/>
              <a:gd name="connsiteX13" fmla="*/ 12031073 w 12193149"/>
              <a:gd name="connsiteY13" fmla="*/ 680009 h 2344739"/>
              <a:gd name="connsiteX14" fmla="*/ 11995833 w 12193149"/>
              <a:gd name="connsiteY14" fmla="*/ 703458 h 2344739"/>
              <a:gd name="connsiteX15" fmla="*/ 11979717 w 12193149"/>
              <a:gd name="connsiteY15" fmla="*/ 708161 h 2344739"/>
              <a:gd name="connsiteX16" fmla="*/ 11959046 w 12193149"/>
              <a:gd name="connsiteY16" fmla="*/ 717558 h 2344739"/>
              <a:gd name="connsiteX17" fmla="*/ 11920454 w 12193149"/>
              <a:gd name="connsiteY17" fmla="*/ 730883 h 2344739"/>
              <a:gd name="connsiteX18" fmla="*/ 11903656 w 12193149"/>
              <a:gd name="connsiteY18" fmla="*/ 742426 h 2344739"/>
              <a:gd name="connsiteX19" fmla="*/ 11895048 w 12193149"/>
              <a:gd name="connsiteY19" fmla="*/ 744791 h 2344739"/>
              <a:gd name="connsiteX20" fmla="*/ 11891968 w 12193149"/>
              <a:gd name="connsiteY20" fmla="*/ 755729 h 2344739"/>
              <a:gd name="connsiteX21" fmla="*/ 11870776 w 12193149"/>
              <a:gd name="connsiteY21" fmla="*/ 777816 h 2344739"/>
              <a:gd name="connsiteX22" fmla="*/ 11813376 w 12193149"/>
              <a:gd name="connsiteY22" fmla="*/ 797659 h 2344739"/>
              <a:gd name="connsiteX23" fmla="*/ 11590693 w 12193149"/>
              <a:gd name="connsiteY23" fmla="*/ 963777 h 2344739"/>
              <a:gd name="connsiteX24" fmla="*/ 11506817 w 12193149"/>
              <a:gd name="connsiteY24" fmla="*/ 1033623 h 2344739"/>
              <a:gd name="connsiteX25" fmla="*/ 11280332 w 12193149"/>
              <a:gd name="connsiteY25" fmla="*/ 1223571 h 2344739"/>
              <a:gd name="connsiteX26" fmla="*/ 11228309 w 12193149"/>
              <a:gd name="connsiteY26" fmla="*/ 1276236 h 2344739"/>
              <a:gd name="connsiteX27" fmla="*/ 11218087 w 12193149"/>
              <a:gd name="connsiteY27" fmla="*/ 1275961 h 2344739"/>
              <a:gd name="connsiteX28" fmla="*/ 11217184 w 12193149"/>
              <a:gd name="connsiteY28" fmla="*/ 1275018 h 2344739"/>
              <a:gd name="connsiteX29" fmla="*/ 11188885 w 12193149"/>
              <a:gd name="connsiteY29" fmla="*/ 1292383 h 2344739"/>
              <a:gd name="connsiteX30" fmla="*/ 11184501 w 12193149"/>
              <a:gd name="connsiteY30" fmla="*/ 1292525 h 2344739"/>
              <a:gd name="connsiteX31" fmla="*/ 11166854 w 12193149"/>
              <a:gd name="connsiteY31" fmla="*/ 1306612 h 2344739"/>
              <a:gd name="connsiteX32" fmla="*/ 11157311 w 12193149"/>
              <a:gd name="connsiteY32" fmla="*/ 1312414 h 2344739"/>
              <a:gd name="connsiteX33" fmla="*/ 11155496 w 12193149"/>
              <a:gd name="connsiteY33" fmla="*/ 1317097 h 2344739"/>
              <a:gd name="connsiteX34" fmla="*/ 11140961 w 12193149"/>
              <a:gd name="connsiteY34" fmla="*/ 1324115 h 2344739"/>
              <a:gd name="connsiteX35" fmla="*/ 11138961 w 12193149"/>
              <a:gd name="connsiteY35" fmla="*/ 1323772 h 2344739"/>
              <a:gd name="connsiteX36" fmla="*/ 11128208 w 12193149"/>
              <a:gd name="connsiteY36" fmla="*/ 1333832 h 2344739"/>
              <a:gd name="connsiteX37" fmla="*/ 11120691 w 12193149"/>
              <a:gd name="connsiteY37" fmla="*/ 1347424 h 2344739"/>
              <a:gd name="connsiteX38" fmla="*/ 10894683 w 12193149"/>
              <a:gd name="connsiteY38" fmla="*/ 1473399 h 2344739"/>
              <a:gd name="connsiteX39" fmla="*/ 10773300 w 12193149"/>
              <a:gd name="connsiteY39" fmla="*/ 1523191 h 2344739"/>
              <a:gd name="connsiteX40" fmla="*/ 10627668 w 12193149"/>
              <a:gd name="connsiteY40" fmla="*/ 1559229 h 2344739"/>
              <a:gd name="connsiteX41" fmla="*/ 10581895 w 12193149"/>
              <a:gd name="connsiteY41" fmla="*/ 1568689 h 2344739"/>
              <a:gd name="connsiteX42" fmla="*/ 10547790 w 12193149"/>
              <a:gd name="connsiteY42" fmla="*/ 1598423 h 2344739"/>
              <a:gd name="connsiteX43" fmla="*/ 10529643 w 12193149"/>
              <a:gd name="connsiteY43" fmla="*/ 1596907 h 2344739"/>
              <a:gd name="connsiteX44" fmla="*/ 10526446 w 12193149"/>
              <a:gd name="connsiteY44" fmla="*/ 1596411 h 2344739"/>
              <a:gd name="connsiteX45" fmla="*/ 10515129 w 12193149"/>
              <a:gd name="connsiteY45" fmla="*/ 1599537 h 2344739"/>
              <a:gd name="connsiteX46" fmla="*/ 10491735 w 12193149"/>
              <a:gd name="connsiteY46" fmla="*/ 1594156 h 2344739"/>
              <a:gd name="connsiteX47" fmla="*/ 10471418 w 12193149"/>
              <a:gd name="connsiteY47" fmla="*/ 1601693 h 2344739"/>
              <a:gd name="connsiteX48" fmla="*/ 10377042 w 12193149"/>
              <a:gd name="connsiteY48" fmla="*/ 1644598 h 2344739"/>
              <a:gd name="connsiteX49" fmla="*/ 10319338 w 12193149"/>
              <a:gd name="connsiteY49" fmla="*/ 1666221 h 2344739"/>
              <a:gd name="connsiteX50" fmla="*/ 10295467 w 12193149"/>
              <a:gd name="connsiteY50" fmla="*/ 1668079 h 2344739"/>
              <a:gd name="connsiteX51" fmla="*/ 10263443 w 12193149"/>
              <a:gd name="connsiteY51" fmla="*/ 1674948 h 2344739"/>
              <a:gd name="connsiteX52" fmla="*/ 10205418 w 12193149"/>
              <a:gd name="connsiteY52" fmla="*/ 1682149 h 2344739"/>
              <a:gd name="connsiteX53" fmla="*/ 10177759 w 12193149"/>
              <a:gd name="connsiteY53" fmla="*/ 1692943 h 2344739"/>
              <a:gd name="connsiteX54" fmla="*/ 10165070 w 12193149"/>
              <a:gd name="connsiteY54" fmla="*/ 1693739 h 2344739"/>
              <a:gd name="connsiteX55" fmla="*/ 10156308 w 12193149"/>
              <a:gd name="connsiteY55" fmla="*/ 1707487 h 2344739"/>
              <a:gd name="connsiteX56" fmla="*/ 10118267 w 12193149"/>
              <a:gd name="connsiteY56" fmla="*/ 1731142 h 2344739"/>
              <a:gd name="connsiteX57" fmla="*/ 10083317 w 12193149"/>
              <a:gd name="connsiteY57" fmla="*/ 1743296 h 2344739"/>
              <a:gd name="connsiteX58" fmla="*/ 10040388 w 12193149"/>
              <a:gd name="connsiteY58" fmla="*/ 1741632 h 2344739"/>
              <a:gd name="connsiteX59" fmla="*/ 9961167 w 12193149"/>
              <a:gd name="connsiteY59" fmla="*/ 1757147 h 2344739"/>
              <a:gd name="connsiteX60" fmla="*/ 9848940 w 12193149"/>
              <a:gd name="connsiteY60" fmla="*/ 1763915 h 2344739"/>
              <a:gd name="connsiteX61" fmla="*/ 9729457 w 12193149"/>
              <a:gd name="connsiteY61" fmla="*/ 1784122 h 2344739"/>
              <a:gd name="connsiteX62" fmla="*/ 9613704 w 12193149"/>
              <a:gd name="connsiteY62" fmla="*/ 1812371 h 2344739"/>
              <a:gd name="connsiteX63" fmla="*/ 9338590 w 12193149"/>
              <a:gd name="connsiteY63" fmla="*/ 1869293 h 2344739"/>
              <a:gd name="connsiteX64" fmla="*/ 9232518 w 12193149"/>
              <a:gd name="connsiteY64" fmla="*/ 1893149 h 2344739"/>
              <a:gd name="connsiteX65" fmla="*/ 9156690 w 12193149"/>
              <a:gd name="connsiteY65" fmla="*/ 1903228 h 2344739"/>
              <a:gd name="connsiteX66" fmla="*/ 9054601 w 12193149"/>
              <a:gd name="connsiteY66" fmla="*/ 1910755 h 2344739"/>
              <a:gd name="connsiteX67" fmla="*/ 9006634 w 12193149"/>
              <a:gd name="connsiteY67" fmla="*/ 1914040 h 2344739"/>
              <a:gd name="connsiteX68" fmla="*/ 9006349 w 12193149"/>
              <a:gd name="connsiteY68" fmla="*/ 1913800 h 2344739"/>
              <a:gd name="connsiteX69" fmla="*/ 8997380 w 12193149"/>
              <a:gd name="connsiteY69" fmla="*/ 1915011 h 2344739"/>
              <a:gd name="connsiteX70" fmla="*/ 8991542 w 12193149"/>
              <a:gd name="connsiteY70" fmla="*/ 1917072 h 2344739"/>
              <a:gd name="connsiteX71" fmla="*/ 8975485 w 12193149"/>
              <a:gd name="connsiteY71" fmla="*/ 1920298 h 2344739"/>
              <a:gd name="connsiteX72" fmla="*/ 8969159 w 12193149"/>
              <a:gd name="connsiteY72" fmla="*/ 1919598 h 2344739"/>
              <a:gd name="connsiteX73" fmla="*/ 8964196 w 12193149"/>
              <a:gd name="connsiteY73" fmla="*/ 1917373 h 2344739"/>
              <a:gd name="connsiteX74" fmla="*/ 8930136 w 12193149"/>
              <a:gd name="connsiteY74" fmla="*/ 1914185 h 2344739"/>
              <a:gd name="connsiteX75" fmla="*/ 8753592 w 12193149"/>
              <a:gd name="connsiteY75" fmla="*/ 1933417 h 2344739"/>
              <a:gd name="connsiteX76" fmla="*/ 8708995 w 12193149"/>
              <a:gd name="connsiteY76" fmla="*/ 1935518 h 2344739"/>
              <a:gd name="connsiteX77" fmla="*/ 8597219 w 12193149"/>
              <a:gd name="connsiteY77" fmla="*/ 1944090 h 2344739"/>
              <a:gd name="connsiteX78" fmla="*/ 8526378 w 12193149"/>
              <a:gd name="connsiteY78" fmla="*/ 1929248 h 2344739"/>
              <a:gd name="connsiteX79" fmla="*/ 8512131 w 12193149"/>
              <a:gd name="connsiteY79" fmla="*/ 1935163 h 2344739"/>
              <a:gd name="connsiteX80" fmla="*/ 8507315 w 12193149"/>
              <a:gd name="connsiteY80" fmla="*/ 1938164 h 2344739"/>
              <a:gd name="connsiteX81" fmla="*/ 8499116 w 12193149"/>
              <a:gd name="connsiteY81" fmla="*/ 1940902 h 2344739"/>
              <a:gd name="connsiteX82" fmla="*/ 8498742 w 12193149"/>
              <a:gd name="connsiteY82" fmla="*/ 1940723 h 2344739"/>
              <a:gd name="connsiteX83" fmla="*/ 8491397 w 12193149"/>
              <a:gd name="connsiteY83" fmla="*/ 1943773 h 2344739"/>
              <a:gd name="connsiteX84" fmla="*/ 8368330 w 12193149"/>
              <a:gd name="connsiteY84" fmla="*/ 1957815 h 2344739"/>
              <a:gd name="connsiteX85" fmla="*/ 8354947 w 12193149"/>
              <a:gd name="connsiteY85" fmla="*/ 1958009 h 2344739"/>
              <a:gd name="connsiteX86" fmla="*/ 8321252 w 12193149"/>
              <a:gd name="connsiteY86" fmla="*/ 1974587 h 2344739"/>
              <a:gd name="connsiteX87" fmla="*/ 8315581 w 12193149"/>
              <a:gd name="connsiteY87" fmla="*/ 1974913 h 2344739"/>
              <a:gd name="connsiteX88" fmla="*/ 8296322 w 12193149"/>
              <a:gd name="connsiteY88" fmla="*/ 1988808 h 2344739"/>
              <a:gd name="connsiteX89" fmla="*/ 8285424 w 12193149"/>
              <a:gd name="connsiteY89" fmla="*/ 1994631 h 2344739"/>
              <a:gd name="connsiteX90" fmla="*/ 8284298 w 12193149"/>
              <a:gd name="connsiteY90" fmla="*/ 1999074 h 2344739"/>
              <a:gd name="connsiteX91" fmla="*/ 8267224 w 12193149"/>
              <a:gd name="connsiteY91" fmla="*/ 2006249 h 2344739"/>
              <a:gd name="connsiteX92" fmla="*/ 8264525 w 12193149"/>
              <a:gd name="connsiteY92" fmla="*/ 2006019 h 2344739"/>
              <a:gd name="connsiteX93" fmla="*/ 8253181 w 12193149"/>
              <a:gd name="connsiteY93" fmla="*/ 2015862 h 2344739"/>
              <a:gd name="connsiteX94" fmla="*/ 8246982 w 12193149"/>
              <a:gd name="connsiteY94" fmla="*/ 2028854 h 2344739"/>
              <a:gd name="connsiteX95" fmla="*/ 8091420 w 12193149"/>
              <a:gd name="connsiteY95" fmla="*/ 2075015 h 2344739"/>
              <a:gd name="connsiteX96" fmla="*/ 7906555 w 12193149"/>
              <a:gd name="connsiteY96" fmla="*/ 2116988 h 2344739"/>
              <a:gd name="connsiteX97" fmla="*/ 7719893 w 12193149"/>
              <a:gd name="connsiteY97" fmla="*/ 2142703 h 2344739"/>
              <a:gd name="connsiteX98" fmla="*/ 7615495 w 12193149"/>
              <a:gd name="connsiteY98" fmla="*/ 2139232 h 2344739"/>
              <a:gd name="connsiteX99" fmla="*/ 7528691 w 12193149"/>
              <a:gd name="connsiteY99" fmla="*/ 2145060 h 2344739"/>
              <a:gd name="connsiteX100" fmla="*/ 7520719 w 12193149"/>
              <a:gd name="connsiteY100" fmla="*/ 2147613 h 2344739"/>
              <a:gd name="connsiteX101" fmla="*/ 7508559 w 12193149"/>
              <a:gd name="connsiteY101" fmla="*/ 2148948 h 2344739"/>
              <a:gd name="connsiteX102" fmla="*/ 7508188 w 12193149"/>
              <a:gd name="connsiteY102" fmla="*/ 2148621 h 2344739"/>
              <a:gd name="connsiteX103" fmla="*/ 7496943 w 12193149"/>
              <a:gd name="connsiteY103" fmla="*/ 2150573 h 2344739"/>
              <a:gd name="connsiteX104" fmla="*/ 7219707 w 12193149"/>
              <a:gd name="connsiteY104" fmla="*/ 2156680 h 2344739"/>
              <a:gd name="connsiteX105" fmla="*/ 7202249 w 12193149"/>
              <a:gd name="connsiteY105" fmla="*/ 2161230 h 2344739"/>
              <a:gd name="connsiteX106" fmla="*/ 7198152 w 12193149"/>
              <a:gd name="connsiteY106" fmla="*/ 2166588 h 2344739"/>
              <a:gd name="connsiteX107" fmla="*/ 7171956 w 12193149"/>
              <a:gd name="connsiteY107" fmla="*/ 2171236 h 2344739"/>
              <a:gd name="connsiteX108" fmla="*/ 7098136 w 12193149"/>
              <a:gd name="connsiteY108" fmla="*/ 2183464 h 2344739"/>
              <a:gd name="connsiteX109" fmla="*/ 7019644 w 12193149"/>
              <a:gd name="connsiteY109" fmla="*/ 2183090 h 2344739"/>
              <a:gd name="connsiteX110" fmla="*/ 6905294 w 12193149"/>
              <a:gd name="connsiteY110" fmla="*/ 2212596 h 2344739"/>
              <a:gd name="connsiteX111" fmla="*/ 6709370 w 12193149"/>
              <a:gd name="connsiteY111" fmla="*/ 2240551 h 2344739"/>
              <a:gd name="connsiteX112" fmla="*/ 6550602 w 12193149"/>
              <a:gd name="connsiteY112" fmla="*/ 2269327 h 2344739"/>
              <a:gd name="connsiteX113" fmla="*/ 6318708 w 12193149"/>
              <a:gd name="connsiteY113" fmla="*/ 2316127 h 2344739"/>
              <a:gd name="connsiteX114" fmla="*/ 6169822 w 12193149"/>
              <a:gd name="connsiteY114" fmla="*/ 2318214 h 2344739"/>
              <a:gd name="connsiteX115" fmla="*/ 6074996 w 12193149"/>
              <a:gd name="connsiteY115" fmla="*/ 2338676 h 2344739"/>
              <a:gd name="connsiteX116" fmla="*/ 6069677 w 12193149"/>
              <a:gd name="connsiteY116" fmla="*/ 2337139 h 2344739"/>
              <a:gd name="connsiteX117" fmla="*/ 6049786 w 12193149"/>
              <a:gd name="connsiteY117" fmla="*/ 2337822 h 2344739"/>
              <a:gd name="connsiteX118" fmla="*/ 6042433 w 12193149"/>
              <a:gd name="connsiteY118" fmla="*/ 2329473 h 2344739"/>
              <a:gd name="connsiteX119" fmla="*/ 6011238 w 12193149"/>
              <a:gd name="connsiteY119" fmla="*/ 2324380 h 2344739"/>
              <a:gd name="connsiteX120" fmla="*/ 5958523 w 12193149"/>
              <a:gd name="connsiteY120" fmla="*/ 2328024 h 2344739"/>
              <a:gd name="connsiteX121" fmla="*/ 5760067 w 12193149"/>
              <a:gd name="connsiteY121" fmla="*/ 2343716 h 2344739"/>
              <a:gd name="connsiteX122" fmla="*/ 5628108 w 12193149"/>
              <a:gd name="connsiteY122" fmla="*/ 2344739 h 2344739"/>
              <a:gd name="connsiteX123" fmla="*/ 5472054 w 12193149"/>
              <a:gd name="connsiteY123" fmla="*/ 2330719 h 2344739"/>
              <a:gd name="connsiteX124" fmla="*/ 5433909 w 12193149"/>
              <a:gd name="connsiteY124" fmla="*/ 2319466 h 2344739"/>
              <a:gd name="connsiteX125" fmla="*/ 5382817 w 12193149"/>
              <a:gd name="connsiteY125" fmla="*/ 2301764 h 2344739"/>
              <a:gd name="connsiteX126" fmla="*/ 5262912 w 12193149"/>
              <a:gd name="connsiteY126" fmla="*/ 2281347 h 2344739"/>
              <a:gd name="connsiteX127" fmla="*/ 5224109 w 12193149"/>
              <a:gd name="connsiteY127" fmla="*/ 2270223 h 2344739"/>
              <a:gd name="connsiteX128" fmla="*/ 5175808 w 12193149"/>
              <a:gd name="connsiteY128" fmla="*/ 2267233 h 2344739"/>
              <a:gd name="connsiteX129" fmla="*/ 5157702 w 12193149"/>
              <a:gd name="connsiteY129" fmla="*/ 2260010 h 2344739"/>
              <a:gd name="connsiteX130" fmla="*/ 5143747 w 12193149"/>
              <a:gd name="connsiteY130" fmla="*/ 2256610 h 2344739"/>
              <a:gd name="connsiteX131" fmla="*/ 5140744 w 12193149"/>
              <a:gd name="connsiteY131" fmla="*/ 2254509 h 2344739"/>
              <a:gd name="connsiteX132" fmla="*/ 5122807 w 12193149"/>
              <a:gd name="connsiteY132" fmla="*/ 2243656 h 2344739"/>
              <a:gd name="connsiteX133" fmla="*/ 5066938 w 12193149"/>
              <a:gd name="connsiteY133" fmla="*/ 2250227 h 2344739"/>
              <a:gd name="connsiteX134" fmla="*/ 5012662 w 12193149"/>
              <a:gd name="connsiteY134" fmla="*/ 2233846 h 2344739"/>
              <a:gd name="connsiteX135" fmla="*/ 4841589 w 12193149"/>
              <a:gd name="connsiteY135" fmla="*/ 2209829 h 2344739"/>
              <a:gd name="connsiteX136" fmla="*/ 4763595 w 12193149"/>
              <a:gd name="connsiteY136" fmla="*/ 2182061 h 2344739"/>
              <a:gd name="connsiteX137" fmla="*/ 4724334 w 12193149"/>
              <a:gd name="connsiteY137" fmla="*/ 2173047 h 2344739"/>
              <a:gd name="connsiteX138" fmla="*/ 4722324 w 12193149"/>
              <a:gd name="connsiteY138" fmla="*/ 2172298 h 2344739"/>
              <a:gd name="connsiteX139" fmla="*/ 4723259 w 12193149"/>
              <a:gd name="connsiteY139" fmla="*/ 2172087 h 2344739"/>
              <a:gd name="connsiteX140" fmla="*/ 4718350 w 12193149"/>
              <a:gd name="connsiteY140" fmla="*/ 2170817 h 2344739"/>
              <a:gd name="connsiteX141" fmla="*/ 4722324 w 12193149"/>
              <a:gd name="connsiteY141" fmla="*/ 2172298 h 2344739"/>
              <a:gd name="connsiteX142" fmla="*/ 4716674 w 12193149"/>
              <a:gd name="connsiteY142" fmla="*/ 2173573 h 2344739"/>
              <a:gd name="connsiteX143" fmla="*/ 4516962 w 12193149"/>
              <a:gd name="connsiteY143" fmla="*/ 2163671 h 2344739"/>
              <a:gd name="connsiteX144" fmla="*/ 4429691 w 12193149"/>
              <a:gd name="connsiteY144" fmla="*/ 2153020 h 2344739"/>
              <a:gd name="connsiteX145" fmla="*/ 4364023 w 12193149"/>
              <a:gd name="connsiteY145" fmla="*/ 2151674 h 2344739"/>
              <a:gd name="connsiteX146" fmla="*/ 4318114 w 12193149"/>
              <a:gd name="connsiteY146" fmla="*/ 2158289 h 2344739"/>
              <a:gd name="connsiteX147" fmla="*/ 4316258 w 12193149"/>
              <a:gd name="connsiteY147" fmla="*/ 2156948 h 2344739"/>
              <a:gd name="connsiteX148" fmla="*/ 4296292 w 12193149"/>
              <a:gd name="connsiteY148" fmla="*/ 2155069 h 2344739"/>
              <a:gd name="connsiteX149" fmla="*/ 4291212 w 12193149"/>
              <a:gd name="connsiteY149" fmla="*/ 2157986 h 2344739"/>
              <a:gd name="connsiteX150" fmla="*/ 4277290 w 12193149"/>
              <a:gd name="connsiteY150" fmla="*/ 2157740 h 2344739"/>
              <a:gd name="connsiteX151" fmla="*/ 4249265 w 12193149"/>
              <a:gd name="connsiteY151" fmla="*/ 2160064 h 2344739"/>
              <a:gd name="connsiteX152" fmla="*/ 4203199 w 12193149"/>
              <a:gd name="connsiteY152" fmla="*/ 2157269 h 2344739"/>
              <a:gd name="connsiteX153" fmla="*/ 4202893 w 12193149"/>
              <a:gd name="connsiteY153" fmla="*/ 2156010 h 2344739"/>
              <a:gd name="connsiteX154" fmla="*/ 4192396 w 12193149"/>
              <a:gd name="connsiteY154" fmla="*/ 2150376 h 2344739"/>
              <a:gd name="connsiteX155" fmla="*/ 4143893 w 12193149"/>
              <a:gd name="connsiteY155" fmla="*/ 2134511 h 2344739"/>
              <a:gd name="connsiteX156" fmla="*/ 4084245 w 12193149"/>
              <a:gd name="connsiteY156" fmla="*/ 2107978 h 2344739"/>
              <a:gd name="connsiteX157" fmla="*/ 4075694 w 12193149"/>
              <a:gd name="connsiteY157" fmla="*/ 2107143 h 2344739"/>
              <a:gd name="connsiteX158" fmla="*/ 4075575 w 12193149"/>
              <a:gd name="connsiteY158" fmla="*/ 2106844 h 2344739"/>
              <a:gd name="connsiteX159" fmla="*/ 4066658 w 12193149"/>
              <a:gd name="connsiteY159" fmla="*/ 2105400 h 2344739"/>
              <a:gd name="connsiteX160" fmla="*/ 4060102 w 12193149"/>
              <a:gd name="connsiteY160" fmla="*/ 2105618 h 2344739"/>
              <a:gd name="connsiteX161" fmla="*/ 4043512 w 12193149"/>
              <a:gd name="connsiteY161" fmla="*/ 2103997 h 2344739"/>
              <a:gd name="connsiteX162" fmla="*/ 4038145 w 12193149"/>
              <a:gd name="connsiteY162" fmla="*/ 2101563 h 2344739"/>
              <a:gd name="connsiteX163" fmla="*/ 4036511 w 12193149"/>
              <a:gd name="connsiteY163" fmla="*/ 2097896 h 2344739"/>
              <a:gd name="connsiteX164" fmla="*/ 4034926 w 12193149"/>
              <a:gd name="connsiteY164" fmla="*/ 2098131 h 2344739"/>
              <a:gd name="connsiteX165" fmla="*/ 4005686 w 12193149"/>
              <a:gd name="connsiteY165" fmla="*/ 2085563 h 2344739"/>
              <a:gd name="connsiteX166" fmla="*/ 3937994 w 12193149"/>
              <a:gd name="connsiteY166" fmla="*/ 2068106 h 2344739"/>
              <a:gd name="connsiteX167" fmla="*/ 3898423 w 12193149"/>
              <a:gd name="connsiteY167" fmla="*/ 2062451 h 2344739"/>
              <a:gd name="connsiteX168" fmla="*/ 3790908 w 12193149"/>
              <a:gd name="connsiteY168" fmla="*/ 2042213 h 2344739"/>
              <a:gd name="connsiteX169" fmla="*/ 3683661 w 12193149"/>
              <a:gd name="connsiteY169" fmla="*/ 2018290 h 2344739"/>
              <a:gd name="connsiteX170" fmla="*/ 3611183 w 12193149"/>
              <a:gd name="connsiteY170" fmla="*/ 1986019 h 2344739"/>
              <a:gd name="connsiteX171" fmla="*/ 3605003 w 12193149"/>
              <a:gd name="connsiteY171" fmla="*/ 1987381 h 2344739"/>
              <a:gd name="connsiteX172" fmla="*/ 3595884 w 12193149"/>
              <a:gd name="connsiteY172" fmla="*/ 1987545 h 2344739"/>
              <a:gd name="connsiteX173" fmla="*/ 3595649 w 12193149"/>
              <a:gd name="connsiteY173" fmla="*/ 1987276 h 2344739"/>
              <a:gd name="connsiteX174" fmla="*/ 3587126 w 12193149"/>
              <a:gd name="connsiteY174" fmla="*/ 1987966 h 2344739"/>
              <a:gd name="connsiteX175" fmla="*/ 3537283 w 12193149"/>
              <a:gd name="connsiteY175" fmla="*/ 1978267 h 2344739"/>
              <a:gd name="connsiteX176" fmla="*/ 3474371 w 12193149"/>
              <a:gd name="connsiteY176" fmla="*/ 1974606 h 2344739"/>
              <a:gd name="connsiteX177" fmla="*/ 3401876 w 12193149"/>
              <a:gd name="connsiteY177" fmla="*/ 1962558 h 2344739"/>
              <a:gd name="connsiteX178" fmla="*/ 3365036 w 12193149"/>
              <a:gd name="connsiteY178" fmla="*/ 1979510 h 2344739"/>
              <a:gd name="connsiteX179" fmla="*/ 3345174 w 12193149"/>
              <a:gd name="connsiteY179" fmla="*/ 1981192 h 2344739"/>
              <a:gd name="connsiteX180" fmla="*/ 3342846 w 12193149"/>
              <a:gd name="connsiteY180" fmla="*/ 1980217 h 2344739"/>
              <a:gd name="connsiteX181" fmla="*/ 3263504 w 12193149"/>
              <a:gd name="connsiteY181" fmla="*/ 1986094 h 2344739"/>
              <a:gd name="connsiteX182" fmla="*/ 3143704 w 12193149"/>
              <a:gd name="connsiteY182" fmla="*/ 1993869 h 2344739"/>
              <a:gd name="connsiteX183" fmla="*/ 3031439 w 12193149"/>
              <a:gd name="connsiteY183" fmla="*/ 1996512 h 2344739"/>
              <a:gd name="connsiteX184" fmla="*/ 2782717 w 12193149"/>
              <a:gd name="connsiteY184" fmla="*/ 2018333 h 2344739"/>
              <a:gd name="connsiteX185" fmla="*/ 2647675 w 12193149"/>
              <a:gd name="connsiteY185" fmla="*/ 2028869 h 2344739"/>
              <a:gd name="connsiteX186" fmla="*/ 2569176 w 12193149"/>
              <a:gd name="connsiteY186" fmla="*/ 2002628 h 2344739"/>
              <a:gd name="connsiteX187" fmla="*/ 2444403 w 12193149"/>
              <a:gd name="connsiteY187" fmla="*/ 2016529 h 2344739"/>
              <a:gd name="connsiteX188" fmla="*/ 2316260 w 12193149"/>
              <a:gd name="connsiteY188" fmla="*/ 2024996 h 2344739"/>
              <a:gd name="connsiteX189" fmla="*/ 2209726 w 12193149"/>
              <a:gd name="connsiteY189" fmla="*/ 2019763 h 2344739"/>
              <a:gd name="connsiteX190" fmla="*/ 2095813 w 12193149"/>
              <a:gd name="connsiteY190" fmla="*/ 2003052 h 2344739"/>
              <a:gd name="connsiteX191" fmla="*/ 1998504 w 12193149"/>
              <a:gd name="connsiteY191" fmla="*/ 1995032 h 2344739"/>
              <a:gd name="connsiteX192" fmla="*/ 1929320 w 12193149"/>
              <a:gd name="connsiteY192" fmla="*/ 2016977 h 2344739"/>
              <a:gd name="connsiteX193" fmla="*/ 1922798 w 12193149"/>
              <a:gd name="connsiteY193" fmla="*/ 2012146 h 2344739"/>
              <a:gd name="connsiteX194" fmla="*/ 1874228 w 12193149"/>
              <a:gd name="connsiteY194" fmla="*/ 2013741 h 2344739"/>
              <a:gd name="connsiteX195" fmla="*/ 1787803 w 12193149"/>
              <a:gd name="connsiteY195" fmla="*/ 2041363 h 2344739"/>
              <a:gd name="connsiteX196" fmla="*/ 1739352 w 12193149"/>
              <a:gd name="connsiteY196" fmla="*/ 2036312 h 2344739"/>
              <a:gd name="connsiteX197" fmla="*/ 1676219 w 12193149"/>
              <a:gd name="connsiteY197" fmla="*/ 2019963 h 2344739"/>
              <a:gd name="connsiteX198" fmla="*/ 1609817 w 12193149"/>
              <a:gd name="connsiteY198" fmla="*/ 2013066 h 2344739"/>
              <a:gd name="connsiteX199" fmla="*/ 1497258 w 12193149"/>
              <a:gd name="connsiteY199" fmla="*/ 1987476 h 2344739"/>
              <a:gd name="connsiteX200" fmla="*/ 1151127 w 12193149"/>
              <a:gd name="connsiteY200" fmla="*/ 1938041 h 2344739"/>
              <a:gd name="connsiteX201" fmla="*/ 859417 w 12193149"/>
              <a:gd name="connsiteY201" fmla="*/ 1928608 h 2344739"/>
              <a:gd name="connsiteX202" fmla="*/ 838688 w 12193149"/>
              <a:gd name="connsiteY202" fmla="*/ 1929821 h 2344739"/>
              <a:gd name="connsiteX203" fmla="*/ 817957 w 12193149"/>
              <a:gd name="connsiteY203" fmla="*/ 1927857 h 2344739"/>
              <a:gd name="connsiteX204" fmla="*/ 812654 w 12193149"/>
              <a:gd name="connsiteY204" fmla="*/ 1930751 h 2344739"/>
              <a:gd name="connsiteX205" fmla="*/ 721195 w 12193149"/>
              <a:gd name="connsiteY205" fmla="*/ 1929661 h 2344739"/>
              <a:gd name="connsiteX206" fmla="*/ 720890 w 12193149"/>
              <a:gd name="connsiteY206" fmla="*/ 1928399 h 2344739"/>
              <a:gd name="connsiteX207" fmla="*/ 710023 w 12193149"/>
              <a:gd name="connsiteY207" fmla="*/ 1922722 h 2344739"/>
              <a:gd name="connsiteX208" fmla="*/ 597940 w 12193149"/>
              <a:gd name="connsiteY208" fmla="*/ 1879864 h 2344739"/>
              <a:gd name="connsiteX209" fmla="*/ 579683 w 12193149"/>
              <a:gd name="connsiteY209" fmla="*/ 1877212 h 2344739"/>
              <a:gd name="connsiteX210" fmla="*/ 572865 w 12193149"/>
              <a:gd name="connsiteY210" fmla="*/ 1877401 h 2344739"/>
              <a:gd name="connsiteX211" fmla="*/ 446247 w 12193149"/>
              <a:gd name="connsiteY211" fmla="*/ 1839371 h 2344739"/>
              <a:gd name="connsiteX212" fmla="*/ 405163 w 12193149"/>
              <a:gd name="connsiteY212" fmla="*/ 1833548 h 2344739"/>
              <a:gd name="connsiteX213" fmla="*/ 293583 w 12193149"/>
              <a:gd name="connsiteY213" fmla="*/ 1812852 h 2344739"/>
              <a:gd name="connsiteX214" fmla="*/ 119529 w 12193149"/>
              <a:gd name="connsiteY214" fmla="*/ 1761047 h 2344739"/>
              <a:gd name="connsiteX215" fmla="*/ 16674 w 12193149"/>
              <a:gd name="connsiteY215" fmla="*/ 1758191 h 2344739"/>
              <a:gd name="connsiteX216" fmla="*/ 1150 w 12193149"/>
              <a:gd name="connsiteY216" fmla="*/ 1752722 h 2344739"/>
              <a:gd name="connsiteX217" fmla="*/ 1148 w 12193149"/>
              <a:gd name="connsiteY217" fmla="*/ 222213 h 2344739"/>
              <a:gd name="connsiteX218" fmla="*/ 1148 w 12193149"/>
              <a:gd name="connsiteY218" fmla="*/ 0 h 2344739"/>
              <a:gd name="connsiteX0" fmla="*/ 1148 w 12193149"/>
              <a:gd name="connsiteY0" fmla="*/ 0 h 2344739"/>
              <a:gd name="connsiteX1" fmla="*/ 12193148 w 12193149"/>
              <a:gd name="connsiteY1" fmla="*/ 0 h 2344739"/>
              <a:gd name="connsiteX2" fmla="*/ 12193148 w 12193149"/>
              <a:gd name="connsiteY2" fmla="*/ 222213 h 2344739"/>
              <a:gd name="connsiteX3" fmla="*/ 12193149 w 12193149"/>
              <a:gd name="connsiteY3" fmla="*/ 579739 h 2344739"/>
              <a:gd name="connsiteX4" fmla="*/ 12185986 w 12193149"/>
              <a:gd name="connsiteY4" fmla="*/ 584189 h 2344739"/>
              <a:gd name="connsiteX5" fmla="*/ 12156363 w 12193149"/>
              <a:gd name="connsiteY5" fmla="*/ 597366 h 2344739"/>
              <a:gd name="connsiteX6" fmla="*/ 12139215 w 12193149"/>
              <a:gd name="connsiteY6" fmla="*/ 623179 h 2344739"/>
              <a:gd name="connsiteX7" fmla="*/ 12126327 w 12193149"/>
              <a:gd name="connsiteY7" fmla="*/ 624690 h 2344739"/>
              <a:gd name="connsiteX8" fmla="*/ 12124007 w 12193149"/>
              <a:gd name="connsiteY8" fmla="*/ 624794 h 2344739"/>
              <a:gd name="connsiteX9" fmla="*/ 12116854 w 12193149"/>
              <a:gd name="connsiteY9" fmla="*/ 628608 h 2344739"/>
              <a:gd name="connsiteX10" fmla="*/ 12099497 w 12193149"/>
              <a:gd name="connsiteY10" fmla="*/ 628139 h 2344739"/>
              <a:gd name="connsiteX11" fmla="*/ 12087073 w 12193149"/>
              <a:gd name="connsiteY11" fmla="*/ 636341 h 2344739"/>
              <a:gd name="connsiteX12" fmla="*/ 12031073 w 12193149"/>
              <a:gd name="connsiteY12" fmla="*/ 680009 h 2344739"/>
              <a:gd name="connsiteX13" fmla="*/ 11995833 w 12193149"/>
              <a:gd name="connsiteY13" fmla="*/ 703458 h 2344739"/>
              <a:gd name="connsiteX14" fmla="*/ 11979717 w 12193149"/>
              <a:gd name="connsiteY14" fmla="*/ 708161 h 2344739"/>
              <a:gd name="connsiteX15" fmla="*/ 11959046 w 12193149"/>
              <a:gd name="connsiteY15" fmla="*/ 717558 h 2344739"/>
              <a:gd name="connsiteX16" fmla="*/ 11920454 w 12193149"/>
              <a:gd name="connsiteY16" fmla="*/ 730883 h 2344739"/>
              <a:gd name="connsiteX17" fmla="*/ 11903656 w 12193149"/>
              <a:gd name="connsiteY17" fmla="*/ 742426 h 2344739"/>
              <a:gd name="connsiteX18" fmla="*/ 11895048 w 12193149"/>
              <a:gd name="connsiteY18" fmla="*/ 744791 h 2344739"/>
              <a:gd name="connsiteX19" fmla="*/ 11891968 w 12193149"/>
              <a:gd name="connsiteY19" fmla="*/ 755729 h 2344739"/>
              <a:gd name="connsiteX20" fmla="*/ 11870776 w 12193149"/>
              <a:gd name="connsiteY20" fmla="*/ 777816 h 2344739"/>
              <a:gd name="connsiteX21" fmla="*/ 11813376 w 12193149"/>
              <a:gd name="connsiteY21" fmla="*/ 797659 h 2344739"/>
              <a:gd name="connsiteX22" fmla="*/ 11590693 w 12193149"/>
              <a:gd name="connsiteY22" fmla="*/ 963777 h 2344739"/>
              <a:gd name="connsiteX23" fmla="*/ 11506817 w 12193149"/>
              <a:gd name="connsiteY23" fmla="*/ 1033623 h 2344739"/>
              <a:gd name="connsiteX24" fmla="*/ 11280332 w 12193149"/>
              <a:gd name="connsiteY24" fmla="*/ 1223571 h 2344739"/>
              <a:gd name="connsiteX25" fmla="*/ 11228309 w 12193149"/>
              <a:gd name="connsiteY25" fmla="*/ 1276236 h 2344739"/>
              <a:gd name="connsiteX26" fmla="*/ 11218087 w 12193149"/>
              <a:gd name="connsiteY26" fmla="*/ 1275961 h 2344739"/>
              <a:gd name="connsiteX27" fmla="*/ 11217184 w 12193149"/>
              <a:gd name="connsiteY27" fmla="*/ 1275018 h 2344739"/>
              <a:gd name="connsiteX28" fmla="*/ 11188885 w 12193149"/>
              <a:gd name="connsiteY28" fmla="*/ 1292383 h 2344739"/>
              <a:gd name="connsiteX29" fmla="*/ 11184501 w 12193149"/>
              <a:gd name="connsiteY29" fmla="*/ 1292525 h 2344739"/>
              <a:gd name="connsiteX30" fmla="*/ 11166854 w 12193149"/>
              <a:gd name="connsiteY30" fmla="*/ 1306612 h 2344739"/>
              <a:gd name="connsiteX31" fmla="*/ 11157311 w 12193149"/>
              <a:gd name="connsiteY31" fmla="*/ 1312414 h 2344739"/>
              <a:gd name="connsiteX32" fmla="*/ 11155496 w 12193149"/>
              <a:gd name="connsiteY32" fmla="*/ 1317097 h 2344739"/>
              <a:gd name="connsiteX33" fmla="*/ 11140961 w 12193149"/>
              <a:gd name="connsiteY33" fmla="*/ 1324115 h 2344739"/>
              <a:gd name="connsiteX34" fmla="*/ 11138961 w 12193149"/>
              <a:gd name="connsiteY34" fmla="*/ 1323772 h 2344739"/>
              <a:gd name="connsiteX35" fmla="*/ 11128208 w 12193149"/>
              <a:gd name="connsiteY35" fmla="*/ 1333832 h 2344739"/>
              <a:gd name="connsiteX36" fmla="*/ 11120691 w 12193149"/>
              <a:gd name="connsiteY36" fmla="*/ 1347424 h 2344739"/>
              <a:gd name="connsiteX37" fmla="*/ 10894683 w 12193149"/>
              <a:gd name="connsiteY37" fmla="*/ 1473399 h 2344739"/>
              <a:gd name="connsiteX38" fmla="*/ 10773300 w 12193149"/>
              <a:gd name="connsiteY38" fmla="*/ 1523191 h 2344739"/>
              <a:gd name="connsiteX39" fmla="*/ 10627668 w 12193149"/>
              <a:gd name="connsiteY39" fmla="*/ 1559229 h 2344739"/>
              <a:gd name="connsiteX40" fmla="*/ 10581895 w 12193149"/>
              <a:gd name="connsiteY40" fmla="*/ 1568689 h 2344739"/>
              <a:gd name="connsiteX41" fmla="*/ 10547790 w 12193149"/>
              <a:gd name="connsiteY41" fmla="*/ 1598423 h 2344739"/>
              <a:gd name="connsiteX42" fmla="*/ 10529643 w 12193149"/>
              <a:gd name="connsiteY42" fmla="*/ 1596907 h 2344739"/>
              <a:gd name="connsiteX43" fmla="*/ 10526446 w 12193149"/>
              <a:gd name="connsiteY43" fmla="*/ 1596411 h 2344739"/>
              <a:gd name="connsiteX44" fmla="*/ 10515129 w 12193149"/>
              <a:gd name="connsiteY44" fmla="*/ 1599537 h 2344739"/>
              <a:gd name="connsiteX45" fmla="*/ 10491735 w 12193149"/>
              <a:gd name="connsiteY45" fmla="*/ 1594156 h 2344739"/>
              <a:gd name="connsiteX46" fmla="*/ 10471418 w 12193149"/>
              <a:gd name="connsiteY46" fmla="*/ 1601693 h 2344739"/>
              <a:gd name="connsiteX47" fmla="*/ 10377042 w 12193149"/>
              <a:gd name="connsiteY47" fmla="*/ 1644598 h 2344739"/>
              <a:gd name="connsiteX48" fmla="*/ 10319338 w 12193149"/>
              <a:gd name="connsiteY48" fmla="*/ 1666221 h 2344739"/>
              <a:gd name="connsiteX49" fmla="*/ 10295467 w 12193149"/>
              <a:gd name="connsiteY49" fmla="*/ 1668079 h 2344739"/>
              <a:gd name="connsiteX50" fmla="*/ 10263443 w 12193149"/>
              <a:gd name="connsiteY50" fmla="*/ 1674948 h 2344739"/>
              <a:gd name="connsiteX51" fmla="*/ 10205418 w 12193149"/>
              <a:gd name="connsiteY51" fmla="*/ 1682149 h 2344739"/>
              <a:gd name="connsiteX52" fmla="*/ 10177759 w 12193149"/>
              <a:gd name="connsiteY52" fmla="*/ 1692943 h 2344739"/>
              <a:gd name="connsiteX53" fmla="*/ 10165070 w 12193149"/>
              <a:gd name="connsiteY53" fmla="*/ 1693739 h 2344739"/>
              <a:gd name="connsiteX54" fmla="*/ 10156308 w 12193149"/>
              <a:gd name="connsiteY54" fmla="*/ 1707487 h 2344739"/>
              <a:gd name="connsiteX55" fmla="*/ 10118267 w 12193149"/>
              <a:gd name="connsiteY55" fmla="*/ 1731142 h 2344739"/>
              <a:gd name="connsiteX56" fmla="*/ 10083317 w 12193149"/>
              <a:gd name="connsiteY56" fmla="*/ 1743296 h 2344739"/>
              <a:gd name="connsiteX57" fmla="*/ 10040388 w 12193149"/>
              <a:gd name="connsiteY57" fmla="*/ 1741632 h 2344739"/>
              <a:gd name="connsiteX58" fmla="*/ 9961167 w 12193149"/>
              <a:gd name="connsiteY58" fmla="*/ 1757147 h 2344739"/>
              <a:gd name="connsiteX59" fmla="*/ 9848940 w 12193149"/>
              <a:gd name="connsiteY59" fmla="*/ 1763915 h 2344739"/>
              <a:gd name="connsiteX60" fmla="*/ 9729457 w 12193149"/>
              <a:gd name="connsiteY60" fmla="*/ 1784122 h 2344739"/>
              <a:gd name="connsiteX61" fmla="*/ 9613704 w 12193149"/>
              <a:gd name="connsiteY61" fmla="*/ 1812371 h 2344739"/>
              <a:gd name="connsiteX62" fmla="*/ 9338590 w 12193149"/>
              <a:gd name="connsiteY62" fmla="*/ 1869293 h 2344739"/>
              <a:gd name="connsiteX63" fmla="*/ 9232518 w 12193149"/>
              <a:gd name="connsiteY63" fmla="*/ 1893149 h 2344739"/>
              <a:gd name="connsiteX64" fmla="*/ 9156690 w 12193149"/>
              <a:gd name="connsiteY64" fmla="*/ 1903228 h 2344739"/>
              <a:gd name="connsiteX65" fmla="*/ 9054601 w 12193149"/>
              <a:gd name="connsiteY65" fmla="*/ 1910755 h 2344739"/>
              <a:gd name="connsiteX66" fmla="*/ 9006634 w 12193149"/>
              <a:gd name="connsiteY66" fmla="*/ 1914040 h 2344739"/>
              <a:gd name="connsiteX67" fmla="*/ 9006349 w 12193149"/>
              <a:gd name="connsiteY67" fmla="*/ 1913800 h 2344739"/>
              <a:gd name="connsiteX68" fmla="*/ 8997380 w 12193149"/>
              <a:gd name="connsiteY68" fmla="*/ 1915011 h 2344739"/>
              <a:gd name="connsiteX69" fmla="*/ 8991542 w 12193149"/>
              <a:gd name="connsiteY69" fmla="*/ 1917072 h 2344739"/>
              <a:gd name="connsiteX70" fmla="*/ 8975485 w 12193149"/>
              <a:gd name="connsiteY70" fmla="*/ 1920298 h 2344739"/>
              <a:gd name="connsiteX71" fmla="*/ 8969159 w 12193149"/>
              <a:gd name="connsiteY71" fmla="*/ 1919598 h 2344739"/>
              <a:gd name="connsiteX72" fmla="*/ 8964196 w 12193149"/>
              <a:gd name="connsiteY72" fmla="*/ 1917373 h 2344739"/>
              <a:gd name="connsiteX73" fmla="*/ 8930136 w 12193149"/>
              <a:gd name="connsiteY73" fmla="*/ 1914185 h 2344739"/>
              <a:gd name="connsiteX74" fmla="*/ 8753592 w 12193149"/>
              <a:gd name="connsiteY74" fmla="*/ 1933417 h 2344739"/>
              <a:gd name="connsiteX75" fmla="*/ 8708995 w 12193149"/>
              <a:gd name="connsiteY75" fmla="*/ 1935518 h 2344739"/>
              <a:gd name="connsiteX76" fmla="*/ 8597219 w 12193149"/>
              <a:gd name="connsiteY76" fmla="*/ 1944090 h 2344739"/>
              <a:gd name="connsiteX77" fmla="*/ 8526378 w 12193149"/>
              <a:gd name="connsiteY77" fmla="*/ 1929248 h 2344739"/>
              <a:gd name="connsiteX78" fmla="*/ 8512131 w 12193149"/>
              <a:gd name="connsiteY78" fmla="*/ 1935163 h 2344739"/>
              <a:gd name="connsiteX79" fmla="*/ 8507315 w 12193149"/>
              <a:gd name="connsiteY79" fmla="*/ 1938164 h 2344739"/>
              <a:gd name="connsiteX80" fmla="*/ 8499116 w 12193149"/>
              <a:gd name="connsiteY80" fmla="*/ 1940902 h 2344739"/>
              <a:gd name="connsiteX81" fmla="*/ 8498742 w 12193149"/>
              <a:gd name="connsiteY81" fmla="*/ 1940723 h 2344739"/>
              <a:gd name="connsiteX82" fmla="*/ 8491397 w 12193149"/>
              <a:gd name="connsiteY82" fmla="*/ 1943773 h 2344739"/>
              <a:gd name="connsiteX83" fmla="*/ 8368330 w 12193149"/>
              <a:gd name="connsiteY83" fmla="*/ 1957815 h 2344739"/>
              <a:gd name="connsiteX84" fmla="*/ 8354947 w 12193149"/>
              <a:gd name="connsiteY84" fmla="*/ 1958009 h 2344739"/>
              <a:gd name="connsiteX85" fmla="*/ 8321252 w 12193149"/>
              <a:gd name="connsiteY85" fmla="*/ 1974587 h 2344739"/>
              <a:gd name="connsiteX86" fmla="*/ 8315581 w 12193149"/>
              <a:gd name="connsiteY86" fmla="*/ 1974913 h 2344739"/>
              <a:gd name="connsiteX87" fmla="*/ 8296322 w 12193149"/>
              <a:gd name="connsiteY87" fmla="*/ 1988808 h 2344739"/>
              <a:gd name="connsiteX88" fmla="*/ 8285424 w 12193149"/>
              <a:gd name="connsiteY88" fmla="*/ 1994631 h 2344739"/>
              <a:gd name="connsiteX89" fmla="*/ 8284298 w 12193149"/>
              <a:gd name="connsiteY89" fmla="*/ 1999074 h 2344739"/>
              <a:gd name="connsiteX90" fmla="*/ 8267224 w 12193149"/>
              <a:gd name="connsiteY90" fmla="*/ 2006249 h 2344739"/>
              <a:gd name="connsiteX91" fmla="*/ 8264525 w 12193149"/>
              <a:gd name="connsiteY91" fmla="*/ 2006019 h 2344739"/>
              <a:gd name="connsiteX92" fmla="*/ 8253181 w 12193149"/>
              <a:gd name="connsiteY92" fmla="*/ 2015862 h 2344739"/>
              <a:gd name="connsiteX93" fmla="*/ 8246982 w 12193149"/>
              <a:gd name="connsiteY93" fmla="*/ 2028854 h 2344739"/>
              <a:gd name="connsiteX94" fmla="*/ 8091420 w 12193149"/>
              <a:gd name="connsiteY94" fmla="*/ 2075015 h 2344739"/>
              <a:gd name="connsiteX95" fmla="*/ 7906555 w 12193149"/>
              <a:gd name="connsiteY95" fmla="*/ 2116988 h 2344739"/>
              <a:gd name="connsiteX96" fmla="*/ 7719893 w 12193149"/>
              <a:gd name="connsiteY96" fmla="*/ 2142703 h 2344739"/>
              <a:gd name="connsiteX97" fmla="*/ 7615495 w 12193149"/>
              <a:gd name="connsiteY97" fmla="*/ 2139232 h 2344739"/>
              <a:gd name="connsiteX98" fmla="*/ 7528691 w 12193149"/>
              <a:gd name="connsiteY98" fmla="*/ 2145060 h 2344739"/>
              <a:gd name="connsiteX99" fmla="*/ 7520719 w 12193149"/>
              <a:gd name="connsiteY99" fmla="*/ 2147613 h 2344739"/>
              <a:gd name="connsiteX100" fmla="*/ 7508559 w 12193149"/>
              <a:gd name="connsiteY100" fmla="*/ 2148948 h 2344739"/>
              <a:gd name="connsiteX101" fmla="*/ 7508188 w 12193149"/>
              <a:gd name="connsiteY101" fmla="*/ 2148621 h 2344739"/>
              <a:gd name="connsiteX102" fmla="*/ 7496943 w 12193149"/>
              <a:gd name="connsiteY102" fmla="*/ 2150573 h 2344739"/>
              <a:gd name="connsiteX103" fmla="*/ 7219707 w 12193149"/>
              <a:gd name="connsiteY103" fmla="*/ 2156680 h 2344739"/>
              <a:gd name="connsiteX104" fmla="*/ 7202249 w 12193149"/>
              <a:gd name="connsiteY104" fmla="*/ 2161230 h 2344739"/>
              <a:gd name="connsiteX105" fmla="*/ 7198152 w 12193149"/>
              <a:gd name="connsiteY105" fmla="*/ 2166588 h 2344739"/>
              <a:gd name="connsiteX106" fmla="*/ 7171956 w 12193149"/>
              <a:gd name="connsiteY106" fmla="*/ 2171236 h 2344739"/>
              <a:gd name="connsiteX107" fmla="*/ 7098136 w 12193149"/>
              <a:gd name="connsiteY107" fmla="*/ 2183464 h 2344739"/>
              <a:gd name="connsiteX108" fmla="*/ 7019644 w 12193149"/>
              <a:gd name="connsiteY108" fmla="*/ 2183090 h 2344739"/>
              <a:gd name="connsiteX109" fmla="*/ 6905294 w 12193149"/>
              <a:gd name="connsiteY109" fmla="*/ 2212596 h 2344739"/>
              <a:gd name="connsiteX110" fmla="*/ 6709370 w 12193149"/>
              <a:gd name="connsiteY110" fmla="*/ 2240551 h 2344739"/>
              <a:gd name="connsiteX111" fmla="*/ 6550602 w 12193149"/>
              <a:gd name="connsiteY111" fmla="*/ 2269327 h 2344739"/>
              <a:gd name="connsiteX112" fmla="*/ 6318708 w 12193149"/>
              <a:gd name="connsiteY112" fmla="*/ 2316127 h 2344739"/>
              <a:gd name="connsiteX113" fmla="*/ 6169822 w 12193149"/>
              <a:gd name="connsiteY113" fmla="*/ 2318214 h 2344739"/>
              <a:gd name="connsiteX114" fmla="*/ 6074996 w 12193149"/>
              <a:gd name="connsiteY114" fmla="*/ 2338676 h 2344739"/>
              <a:gd name="connsiteX115" fmla="*/ 6069677 w 12193149"/>
              <a:gd name="connsiteY115" fmla="*/ 2337139 h 2344739"/>
              <a:gd name="connsiteX116" fmla="*/ 6049786 w 12193149"/>
              <a:gd name="connsiteY116" fmla="*/ 2337822 h 2344739"/>
              <a:gd name="connsiteX117" fmla="*/ 6042433 w 12193149"/>
              <a:gd name="connsiteY117" fmla="*/ 2329473 h 2344739"/>
              <a:gd name="connsiteX118" fmla="*/ 6011238 w 12193149"/>
              <a:gd name="connsiteY118" fmla="*/ 2324380 h 2344739"/>
              <a:gd name="connsiteX119" fmla="*/ 5958523 w 12193149"/>
              <a:gd name="connsiteY119" fmla="*/ 2328024 h 2344739"/>
              <a:gd name="connsiteX120" fmla="*/ 5760067 w 12193149"/>
              <a:gd name="connsiteY120" fmla="*/ 2343716 h 2344739"/>
              <a:gd name="connsiteX121" fmla="*/ 5628108 w 12193149"/>
              <a:gd name="connsiteY121" fmla="*/ 2344739 h 2344739"/>
              <a:gd name="connsiteX122" fmla="*/ 5472054 w 12193149"/>
              <a:gd name="connsiteY122" fmla="*/ 2330719 h 2344739"/>
              <a:gd name="connsiteX123" fmla="*/ 5433909 w 12193149"/>
              <a:gd name="connsiteY123" fmla="*/ 2319466 h 2344739"/>
              <a:gd name="connsiteX124" fmla="*/ 5382817 w 12193149"/>
              <a:gd name="connsiteY124" fmla="*/ 2301764 h 2344739"/>
              <a:gd name="connsiteX125" fmla="*/ 5262912 w 12193149"/>
              <a:gd name="connsiteY125" fmla="*/ 2281347 h 2344739"/>
              <a:gd name="connsiteX126" fmla="*/ 5224109 w 12193149"/>
              <a:gd name="connsiteY126" fmla="*/ 2270223 h 2344739"/>
              <a:gd name="connsiteX127" fmla="*/ 5175808 w 12193149"/>
              <a:gd name="connsiteY127" fmla="*/ 2267233 h 2344739"/>
              <a:gd name="connsiteX128" fmla="*/ 5157702 w 12193149"/>
              <a:gd name="connsiteY128" fmla="*/ 2260010 h 2344739"/>
              <a:gd name="connsiteX129" fmla="*/ 5143747 w 12193149"/>
              <a:gd name="connsiteY129" fmla="*/ 2256610 h 2344739"/>
              <a:gd name="connsiteX130" fmla="*/ 5140744 w 12193149"/>
              <a:gd name="connsiteY130" fmla="*/ 2254509 h 2344739"/>
              <a:gd name="connsiteX131" fmla="*/ 5122807 w 12193149"/>
              <a:gd name="connsiteY131" fmla="*/ 2243656 h 2344739"/>
              <a:gd name="connsiteX132" fmla="*/ 5066938 w 12193149"/>
              <a:gd name="connsiteY132" fmla="*/ 2250227 h 2344739"/>
              <a:gd name="connsiteX133" fmla="*/ 5012662 w 12193149"/>
              <a:gd name="connsiteY133" fmla="*/ 2233846 h 2344739"/>
              <a:gd name="connsiteX134" fmla="*/ 4841589 w 12193149"/>
              <a:gd name="connsiteY134" fmla="*/ 2209829 h 2344739"/>
              <a:gd name="connsiteX135" fmla="*/ 4763595 w 12193149"/>
              <a:gd name="connsiteY135" fmla="*/ 2182061 h 2344739"/>
              <a:gd name="connsiteX136" fmla="*/ 4724334 w 12193149"/>
              <a:gd name="connsiteY136" fmla="*/ 2173047 h 2344739"/>
              <a:gd name="connsiteX137" fmla="*/ 4722324 w 12193149"/>
              <a:gd name="connsiteY137" fmla="*/ 2172298 h 2344739"/>
              <a:gd name="connsiteX138" fmla="*/ 4723259 w 12193149"/>
              <a:gd name="connsiteY138" fmla="*/ 2172087 h 2344739"/>
              <a:gd name="connsiteX139" fmla="*/ 4718350 w 12193149"/>
              <a:gd name="connsiteY139" fmla="*/ 2170817 h 2344739"/>
              <a:gd name="connsiteX140" fmla="*/ 4722324 w 12193149"/>
              <a:gd name="connsiteY140" fmla="*/ 2172298 h 2344739"/>
              <a:gd name="connsiteX141" fmla="*/ 4716674 w 12193149"/>
              <a:gd name="connsiteY141" fmla="*/ 2173573 h 2344739"/>
              <a:gd name="connsiteX142" fmla="*/ 4516962 w 12193149"/>
              <a:gd name="connsiteY142" fmla="*/ 2163671 h 2344739"/>
              <a:gd name="connsiteX143" fmla="*/ 4429691 w 12193149"/>
              <a:gd name="connsiteY143" fmla="*/ 2153020 h 2344739"/>
              <a:gd name="connsiteX144" fmla="*/ 4364023 w 12193149"/>
              <a:gd name="connsiteY144" fmla="*/ 2151674 h 2344739"/>
              <a:gd name="connsiteX145" fmla="*/ 4318114 w 12193149"/>
              <a:gd name="connsiteY145" fmla="*/ 2158289 h 2344739"/>
              <a:gd name="connsiteX146" fmla="*/ 4316258 w 12193149"/>
              <a:gd name="connsiteY146" fmla="*/ 2156948 h 2344739"/>
              <a:gd name="connsiteX147" fmla="*/ 4296292 w 12193149"/>
              <a:gd name="connsiteY147" fmla="*/ 2155069 h 2344739"/>
              <a:gd name="connsiteX148" fmla="*/ 4291212 w 12193149"/>
              <a:gd name="connsiteY148" fmla="*/ 2157986 h 2344739"/>
              <a:gd name="connsiteX149" fmla="*/ 4277290 w 12193149"/>
              <a:gd name="connsiteY149" fmla="*/ 2157740 h 2344739"/>
              <a:gd name="connsiteX150" fmla="*/ 4249265 w 12193149"/>
              <a:gd name="connsiteY150" fmla="*/ 2160064 h 2344739"/>
              <a:gd name="connsiteX151" fmla="*/ 4203199 w 12193149"/>
              <a:gd name="connsiteY151" fmla="*/ 2157269 h 2344739"/>
              <a:gd name="connsiteX152" fmla="*/ 4202893 w 12193149"/>
              <a:gd name="connsiteY152" fmla="*/ 2156010 h 2344739"/>
              <a:gd name="connsiteX153" fmla="*/ 4192396 w 12193149"/>
              <a:gd name="connsiteY153" fmla="*/ 2150376 h 2344739"/>
              <a:gd name="connsiteX154" fmla="*/ 4143893 w 12193149"/>
              <a:gd name="connsiteY154" fmla="*/ 2134511 h 2344739"/>
              <a:gd name="connsiteX155" fmla="*/ 4084245 w 12193149"/>
              <a:gd name="connsiteY155" fmla="*/ 2107978 h 2344739"/>
              <a:gd name="connsiteX156" fmla="*/ 4075694 w 12193149"/>
              <a:gd name="connsiteY156" fmla="*/ 2107143 h 2344739"/>
              <a:gd name="connsiteX157" fmla="*/ 4075575 w 12193149"/>
              <a:gd name="connsiteY157" fmla="*/ 2106844 h 2344739"/>
              <a:gd name="connsiteX158" fmla="*/ 4066658 w 12193149"/>
              <a:gd name="connsiteY158" fmla="*/ 2105400 h 2344739"/>
              <a:gd name="connsiteX159" fmla="*/ 4060102 w 12193149"/>
              <a:gd name="connsiteY159" fmla="*/ 2105618 h 2344739"/>
              <a:gd name="connsiteX160" fmla="*/ 4043512 w 12193149"/>
              <a:gd name="connsiteY160" fmla="*/ 2103997 h 2344739"/>
              <a:gd name="connsiteX161" fmla="*/ 4038145 w 12193149"/>
              <a:gd name="connsiteY161" fmla="*/ 2101563 h 2344739"/>
              <a:gd name="connsiteX162" fmla="*/ 4036511 w 12193149"/>
              <a:gd name="connsiteY162" fmla="*/ 2097896 h 2344739"/>
              <a:gd name="connsiteX163" fmla="*/ 4034926 w 12193149"/>
              <a:gd name="connsiteY163" fmla="*/ 2098131 h 2344739"/>
              <a:gd name="connsiteX164" fmla="*/ 4005686 w 12193149"/>
              <a:gd name="connsiteY164" fmla="*/ 2085563 h 2344739"/>
              <a:gd name="connsiteX165" fmla="*/ 3937994 w 12193149"/>
              <a:gd name="connsiteY165" fmla="*/ 2068106 h 2344739"/>
              <a:gd name="connsiteX166" fmla="*/ 3898423 w 12193149"/>
              <a:gd name="connsiteY166" fmla="*/ 2062451 h 2344739"/>
              <a:gd name="connsiteX167" fmla="*/ 3790908 w 12193149"/>
              <a:gd name="connsiteY167" fmla="*/ 2042213 h 2344739"/>
              <a:gd name="connsiteX168" fmla="*/ 3683661 w 12193149"/>
              <a:gd name="connsiteY168" fmla="*/ 2018290 h 2344739"/>
              <a:gd name="connsiteX169" fmla="*/ 3611183 w 12193149"/>
              <a:gd name="connsiteY169" fmla="*/ 1986019 h 2344739"/>
              <a:gd name="connsiteX170" fmla="*/ 3605003 w 12193149"/>
              <a:gd name="connsiteY170" fmla="*/ 1987381 h 2344739"/>
              <a:gd name="connsiteX171" fmla="*/ 3595884 w 12193149"/>
              <a:gd name="connsiteY171" fmla="*/ 1987545 h 2344739"/>
              <a:gd name="connsiteX172" fmla="*/ 3595649 w 12193149"/>
              <a:gd name="connsiteY172" fmla="*/ 1987276 h 2344739"/>
              <a:gd name="connsiteX173" fmla="*/ 3587126 w 12193149"/>
              <a:gd name="connsiteY173" fmla="*/ 1987966 h 2344739"/>
              <a:gd name="connsiteX174" fmla="*/ 3537283 w 12193149"/>
              <a:gd name="connsiteY174" fmla="*/ 1978267 h 2344739"/>
              <a:gd name="connsiteX175" fmla="*/ 3474371 w 12193149"/>
              <a:gd name="connsiteY175" fmla="*/ 1974606 h 2344739"/>
              <a:gd name="connsiteX176" fmla="*/ 3401876 w 12193149"/>
              <a:gd name="connsiteY176" fmla="*/ 1962558 h 2344739"/>
              <a:gd name="connsiteX177" fmla="*/ 3365036 w 12193149"/>
              <a:gd name="connsiteY177" fmla="*/ 1979510 h 2344739"/>
              <a:gd name="connsiteX178" fmla="*/ 3345174 w 12193149"/>
              <a:gd name="connsiteY178" fmla="*/ 1981192 h 2344739"/>
              <a:gd name="connsiteX179" fmla="*/ 3342846 w 12193149"/>
              <a:gd name="connsiteY179" fmla="*/ 1980217 h 2344739"/>
              <a:gd name="connsiteX180" fmla="*/ 3263504 w 12193149"/>
              <a:gd name="connsiteY180" fmla="*/ 1986094 h 2344739"/>
              <a:gd name="connsiteX181" fmla="*/ 3143704 w 12193149"/>
              <a:gd name="connsiteY181" fmla="*/ 1993869 h 2344739"/>
              <a:gd name="connsiteX182" fmla="*/ 3031439 w 12193149"/>
              <a:gd name="connsiteY182" fmla="*/ 1996512 h 2344739"/>
              <a:gd name="connsiteX183" fmla="*/ 2782717 w 12193149"/>
              <a:gd name="connsiteY183" fmla="*/ 2018333 h 2344739"/>
              <a:gd name="connsiteX184" fmla="*/ 2647675 w 12193149"/>
              <a:gd name="connsiteY184" fmla="*/ 2028869 h 2344739"/>
              <a:gd name="connsiteX185" fmla="*/ 2569176 w 12193149"/>
              <a:gd name="connsiteY185" fmla="*/ 2002628 h 2344739"/>
              <a:gd name="connsiteX186" fmla="*/ 2444403 w 12193149"/>
              <a:gd name="connsiteY186" fmla="*/ 2016529 h 2344739"/>
              <a:gd name="connsiteX187" fmla="*/ 2316260 w 12193149"/>
              <a:gd name="connsiteY187" fmla="*/ 2024996 h 2344739"/>
              <a:gd name="connsiteX188" fmla="*/ 2209726 w 12193149"/>
              <a:gd name="connsiteY188" fmla="*/ 2019763 h 2344739"/>
              <a:gd name="connsiteX189" fmla="*/ 2095813 w 12193149"/>
              <a:gd name="connsiteY189" fmla="*/ 2003052 h 2344739"/>
              <a:gd name="connsiteX190" fmla="*/ 1998504 w 12193149"/>
              <a:gd name="connsiteY190" fmla="*/ 1995032 h 2344739"/>
              <a:gd name="connsiteX191" fmla="*/ 1929320 w 12193149"/>
              <a:gd name="connsiteY191" fmla="*/ 2016977 h 2344739"/>
              <a:gd name="connsiteX192" fmla="*/ 1922798 w 12193149"/>
              <a:gd name="connsiteY192" fmla="*/ 2012146 h 2344739"/>
              <a:gd name="connsiteX193" fmla="*/ 1874228 w 12193149"/>
              <a:gd name="connsiteY193" fmla="*/ 2013741 h 2344739"/>
              <a:gd name="connsiteX194" fmla="*/ 1787803 w 12193149"/>
              <a:gd name="connsiteY194" fmla="*/ 2041363 h 2344739"/>
              <a:gd name="connsiteX195" fmla="*/ 1739352 w 12193149"/>
              <a:gd name="connsiteY195" fmla="*/ 2036312 h 2344739"/>
              <a:gd name="connsiteX196" fmla="*/ 1676219 w 12193149"/>
              <a:gd name="connsiteY196" fmla="*/ 2019963 h 2344739"/>
              <a:gd name="connsiteX197" fmla="*/ 1609817 w 12193149"/>
              <a:gd name="connsiteY197" fmla="*/ 2013066 h 2344739"/>
              <a:gd name="connsiteX198" fmla="*/ 1497258 w 12193149"/>
              <a:gd name="connsiteY198" fmla="*/ 1987476 h 2344739"/>
              <a:gd name="connsiteX199" fmla="*/ 1151127 w 12193149"/>
              <a:gd name="connsiteY199" fmla="*/ 1938041 h 2344739"/>
              <a:gd name="connsiteX200" fmla="*/ 859417 w 12193149"/>
              <a:gd name="connsiteY200" fmla="*/ 1928608 h 2344739"/>
              <a:gd name="connsiteX201" fmla="*/ 838688 w 12193149"/>
              <a:gd name="connsiteY201" fmla="*/ 1929821 h 2344739"/>
              <a:gd name="connsiteX202" fmla="*/ 817957 w 12193149"/>
              <a:gd name="connsiteY202" fmla="*/ 1927857 h 2344739"/>
              <a:gd name="connsiteX203" fmla="*/ 812654 w 12193149"/>
              <a:gd name="connsiteY203" fmla="*/ 1930751 h 2344739"/>
              <a:gd name="connsiteX204" fmla="*/ 721195 w 12193149"/>
              <a:gd name="connsiteY204" fmla="*/ 1929661 h 2344739"/>
              <a:gd name="connsiteX205" fmla="*/ 720890 w 12193149"/>
              <a:gd name="connsiteY205" fmla="*/ 1928399 h 2344739"/>
              <a:gd name="connsiteX206" fmla="*/ 710023 w 12193149"/>
              <a:gd name="connsiteY206" fmla="*/ 1922722 h 2344739"/>
              <a:gd name="connsiteX207" fmla="*/ 597940 w 12193149"/>
              <a:gd name="connsiteY207" fmla="*/ 1879864 h 2344739"/>
              <a:gd name="connsiteX208" fmla="*/ 579683 w 12193149"/>
              <a:gd name="connsiteY208" fmla="*/ 1877212 h 2344739"/>
              <a:gd name="connsiteX209" fmla="*/ 572865 w 12193149"/>
              <a:gd name="connsiteY209" fmla="*/ 1877401 h 2344739"/>
              <a:gd name="connsiteX210" fmla="*/ 446247 w 12193149"/>
              <a:gd name="connsiteY210" fmla="*/ 1839371 h 2344739"/>
              <a:gd name="connsiteX211" fmla="*/ 405163 w 12193149"/>
              <a:gd name="connsiteY211" fmla="*/ 1833548 h 2344739"/>
              <a:gd name="connsiteX212" fmla="*/ 293583 w 12193149"/>
              <a:gd name="connsiteY212" fmla="*/ 1812852 h 2344739"/>
              <a:gd name="connsiteX213" fmla="*/ 119529 w 12193149"/>
              <a:gd name="connsiteY213" fmla="*/ 1761047 h 2344739"/>
              <a:gd name="connsiteX214" fmla="*/ 16674 w 12193149"/>
              <a:gd name="connsiteY214" fmla="*/ 1758191 h 2344739"/>
              <a:gd name="connsiteX215" fmla="*/ 1150 w 12193149"/>
              <a:gd name="connsiteY215" fmla="*/ 1752722 h 2344739"/>
              <a:gd name="connsiteX216" fmla="*/ 1148 w 12193149"/>
              <a:gd name="connsiteY216" fmla="*/ 222213 h 2344739"/>
              <a:gd name="connsiteX217" fmla="*/ 1148 w 12193149"/>
              <a:gd name="connsiteY217" fmla="*/ 0 h 2344739"/>
              <a:gd name="connsiteX0" fmla="*/ 1148 w 12193149"/>
              <a:gd name="connsiteY0" fmla="*/ 0 h 2344739"/>
              <a:gd name="connsiteX1" fmla="*/ 12193148 w 12193149"/>
              <a:gd name="connsiteY1" fmla="*/ 0 h 2344739"/>
              <a:gd name="connsiteX2" fmla="*/ 12193149 w 12193149"/>
              <a:gd name="connsiteY2" fmla="*/ 579739 h 2344739"/>
              <a:gd name="connsiteX3" fmla="*/ 12185986 w 12193149"/>
              <a:gd name="connsiteY3" fmla="*/ 584189 h 2344739"/>
              <a:gd name="connsiteX4" fmla="*/ 12156363 w 12193149"/>
              <a:gd name="connsiteY4" fmla="*/ 597366 h 2344739"/>
              <a:gd name="connsiteX5" fmla="*/ 12139215 w 12193149"/>
              <a:gd name="connsiteY5" fmla="*/ 623179 h 2344739"/>
              <a:gd name="connsiteX6" fmla="*/ 12126327 w 12193149"/>
              <a:gd name="connsiteY6" fmla="*/ 624690 h 2344739"/>
              <a:gd name="connsiteX7" fmla="*/ 12124007 w 12193149"/>
              <a:gd name="connsiteY7" fmla="*/ 624794 h 2344739"/>
              <a:gd name="connsiteX8" fmla="*/ 12116854 w 12193149"/>
              <a:gd name="connsiteY8" fmla="*/ 628608 h 2344739"/>
              <a:gd name="connsiteX9" fmla="*/ 12099497 w 12193149"/>
              <a:gd name="connsiteY9" fmla="*/ 628139 h 2344739"/>
              <a:gd name="connsiteX10" fmla="*/ 12087073 w 12193149"/>
              <a:gd name="connsiteY10" fmla="*/ 636341 h 2344739"/>
              <a:gd name="connsiteX11" fmla="*/ 12031073 w 12193149"/>
              <a:gd name="connsiteY11" fmla="*/ 680009 h 2344739"/>
              <a:gd name="connsiteX12" fmla="*/ 11995833 w 12193149"/>
              <a:gd name="connsiteY12" fmla="*/ 703458 h 2344739"/>
              <a:gd name="connsiteX13" fmla="*/ 11979717 w 12193149"/>
              <a:gd name="connsiteY13" fmla="*/ 708161 h 2344739"/>
              <a:gd name="connsiteX14" fmla="*/ 11959046 w 12193149"/>
              <a:gd name="connsiteY14" fmla="*/ 717558 h 2344739"/>
              <a:gd name="connsiteX15" fmla="*/ 11920454 w 12193149"/>
              <a:gd name="connsiteY15" fmla="*/ 730883 h 2344739"/>
              <a:gd name="connsiteX16" fmla="*/ 11903656 w 12193149"/>
              <a:gd name="connsiteY16" fmla="*/ 742426 h 2344739"/>
              <a:gd name="connsiteX17" fmla="*/ 11895048 w 12193149"/>
              <a:gd name="connsiteY17" fmla="*/ 744791 h 2344739"/>
              <a:gd name="connsiteX18" fmla="*/ 11891968 w 12193149"/>
              <a:gd name="connsiteY18" fmla="*/ 755729 h 2344739"/>
              <a:gd name="connsiteX19" fmla="*/ 11870776 w 12193149"/>
              <a:gd name="connsiteY19" fmla="*/ 777816 h 2344739"/>
              <a:gd name="connsiteX20" fmla="*/ 11813376 w 12193149"/>
              <a:gd name="connsiteY20" fmla="*/ 797659 h 2344739"/>
              <a:gd name="connsiteX21" fmla="*/ 11590693 w 12193149"/>
              <a:gd name="connsiteY21" fmla="*/ 963777 h 2344739"/>
              <a:gd name="connsiteX22" fmla="*/ 11506817 w 12193149"/>
              <a:gd name="connsiteY22" fmla="*/ 1033623 h 2344739"/>
              <a:gd name="connsiteX23" fmla="*/ 11280332 w 12193149"/>
              <a:gd name="connsiteY23" fmla="*/ 1223571 h 2344739"/>
              <a:gd name="connsiteX24" fmla="*/ 11228309 w 12193149"/>
              <a:gd name="connsiteY24" fmla="*/ 1276236 h 2344739"/>
              <a:gd name="connsiteX25" fmla="*/ 11218087 w 12193149"/>
              <a:gd name="connsiteY25" fmla="*/ 1275961 h 2344739"/>
              <a:gd name="connsiteX26" fmla="*/ 11217184 w 12193149"/>
              <a:gd name="connsiteY26" fmla="*/ 1275018 h 2344739"/>
              <a:gd name="connsiteX27" fmla="*/ 11188885 w 12193149"/>
              <a:gd name="connsiteY27" fmla="*/ 1292383 h 2344739"/>
              <a:gd name="connsiteX28" fmla="*/ 11184501 w 12193149"/>
              <a:gd name="connsiteY28" fmla="*/ 1292525 h 2344739"/>
              <a:gd name="connsiteX29" fmla="*/ 11166854 w 12193149"/>
              <a:gd name="connsiteY29" fmla="*/ 1306612 h 2344739"/>
              <a:gd name="connsiteX30" fmla="*/ 11157311 w 12193149"/>
              <a:gd name="connsiteY30" fmla="*/ 1312414 h 2344739"/>
              <a:gd name="connsiteX31" fmla="*/ 11155496 w 12193149"/>
              <a:gd name="connsiteY31" fmla="*/ 1317097 h 2344739"/>
              <a:gd name="connsiteX32" fmla="*/ 11140961 w 12193149"/>
              <a:gd name="connsiteY32" fmla="*/ 1324115 h 2344739"/>
              <a:gd name="connsiteX33" fmla="*/ 11138961 w 12193149"/>
              <a:gd name="connsiteY33" fmla="*/ 1323772 h 2344739"/>
              <a:gd name="connsiteX34" fmla="*/ 11128208 w 12193149"/>
              <a:gd name="connsiteY34" fmla="*/ 1333832 h 2344739"/>
              <a:gd name="connsiteX35" fmla="*/ 11120691 w 12193149"/>
              <a:gd name="connsiteY35" fmla="*/ 1347424 h 2344739"/>
              <a:gd name="connsiteX36" fmla="*/ 10894683 w 12193149"/>
              <a:gd name="connsiteY36" fmla="*/ 1473399 h 2344739"/>
              <a:gd name="connsiteX37" fmla="*/ 10773300 w 12193149"/>
              <a:gd name="connsiteY37" fmla="*/ 1523191 h 2344739"/>
              <a:gd name="connsiteX38" fmla="*/ 10627668 w 12193149"/>
              <a:gd name="connsiteY38" fmla="*/ 1559229 h 2344739"/>
              <a:gd name="connsiteX39" fmla="*/ 10581895 w 12193149"/>
              <a:gd name="connsiteY39" fmla="*/ 1568689 h 2344739"/>
              <a:gd name="connsiteX40" fmla="*/ 10547790 w 12193149"/>
              <a:gd name="connsiteY40" fmla="*/ 1598423 h 2344739"/>
              <a:gd name="connsiteX41" fmla="*/ 10529643 w 12193149"/>
              <a:gd name="connsiteY41" fmla="*/ 1596907 h 2344739"/>
              <a:gd name="connsiteX42" fmla="*/ 10526446 w 12193149"/>
              <a:gd name="connsiteY42" fmla="*/ 1596411 h 2344739"/>
              <a:gd name="connsiteX43" fmla="*/ 10515129 w 12193149"/>
              <a:gd name="connsiteY43" fmla="*/ 1599537 h 2344739"/>
              <a:gd name="connsiteX44" fmla="*/ 10491735 w 12193149"/>
              <a:gd name="connsiteY44" fmla="*/ 1594156 h 2344739"/>
              <a:gd name="connsiteX45" fmla="*/ 10471418 w 12193149"/>
              <a:gd name="connsiteY45" fmla="*/ 1601693 h 2344739"/>
              <a:gd name="connsiteX46" fmla="*/ 10377042 w 12193149"/>
              <a:gd name="connsiteY46" fmla="*/ 1644598 h 2344739"/>
              <a:gd name="connsiteX47" fmla="*/ 10319338 w 12193149"/>
              <a:gd name="connsiteY47" fmla="*/ 1666221 h 2344739"/>
              <a:gd name="connsiteX48" fmla="*/ 10295467 w 12193149"/>
              <a:gd name="connsiteY48" fmla="*/ 1668079 h 2344739"/>
              <a:gd name="connsiteX49" fmla="*/ 10263443 w 12193149"/>
              <a:gd name="connsiteY49" fmla="*/ 1674948 h 2344739"/>
              <a:gd name="connsiteX50" fmla="*/ 10205418 w 12193149"/>
              <a:gd name="connsiteY50" fmla="*/ 1682149 h 2344739"/>
              <a:gd name="connsiteX51" fmla="*/ 10177759 w 12193149"/>
              <a:gd name="connsiteY51" fmla="*/ 1692943 h 2344739"/>
              <a:gd name="connsiteX52" fmla="*/ 10165070 w 12193149"/>
              <a:gd name="connsiteY52" fmla="*/ 1693739 h 2344739"/>
              <a:gd name="connsiteX53" fmla="*/ 10156308 w 12193149"/>
              <a:gd name="connsiteY53" fmla="*/ 1707487 h 2344739"/>
              <a:gd name="connsiteX54" fmla="*/ 10118267 w 12193149"/>
              <a:gd name="connsiteY54" fmla="*/ 1731142 h 2344739"/>
              <a:gd name="connsiteX55" fmla="*/ 10083317 w 12193149"/>
              <a:gd name="connsiteY55" fmla="*/ 1743296 h 2344739"/>
              <a:gd name="connsiteX56" fmla="*/ 10040388 w 12193149"/>
              <a:gd name="connsiteY56" fmla="*/ 1741632 h 2344739"/>
              <a:gd name="connsiteX57" fmla="*/ 9961167 w 12193149"/>
              <a:gd name="connsiteY57" fmla="*/ 1757147 h 2344739"/>
              <a:gd name="connsiteX58" fmla="*/ 9848940 w 12193149"/>
              <a:gd name="connsiteY58" fmla="*/ 1763915 h 2344739"/>
              <a:gd name="connsiteX59" fmla="*/ 9729457 w 12193149"/>
              <a:gd name="connsiteY59" fmla="*/ 1784122 h 2344739"/>
              <a:gd name="connsiteX60" fmla="*/ 9613704 w 12193149"/>
              <a:gd name="connsiteY60" fmla="*/ 1812371 h 2344739"/>
              <a:gd name="connsiteX61" fmla="*/ 9338590 w 12193149"/>
              <a:gd name="connsiteY61" fmla="*/ 1869293 h 2344739"/>
              <a:gd name="connsiteX62" fmla="*/ 9232518 w 12193149"/>
              <a:gd name="connsiteY62" fmla="*/ 1893149 h 2344739"/>
              <a:gd name="connsiteX63" fmla="*/ 9156690 w 12193149"/>
              <a:gd name="connsiteY63" fmla="*/ 1903228 h 2344739"/>
              <a:gd name="connsiteX64" fmla="*/ 9054601 w 12193149"/>
              <a:gd name="connsiteY64" fmla="*/ 1910755 h 2344739"/>
              <a:gd name="connsiteX65" fmla="*/ 9006634 w 12193149"/>
              <a:gd name="connsiteY65" fmla="*/ 1914040 h 2344739"/>
              <a:gd name="connsiteX66" fmla="*/ 9006349 w 12193149"/>
              <a:gd name="connsiteY66" fmla="*/ 1913800 h 2344739"/>
              <a:gd name="connsiteX67" fmla="*/ 8997380 w 12193149"/>
              <a:gd name="connsiteY67" fmla="*/ 1915011 h 2344739"/>
              <a:gd name="connsiteX68" fmla="*/ 8991542 w 12193149"/>
              <a:gd name="connsiteY68" fmla="*/ 1917072 h 2344739"/>
              <a:gd name="connsiteX69" fmla="*/ 8975485 w 12193149"/>
              <a:gd name="connsiteY69" fmla="*/ 1920298 h 2344739"/>
              <a:gd name="connsiteX70" fmla="*/ 8969159 w 12193149"/>
              <a:gd name="connsiteY70" fmla="*/ 1919598 h 2344739"/>
              <a:gd name="connsiteX71" fmla="*/ 8964196 w 12193149"/>
              <a:gd name="connsiteY71" fmla="*/ 1917373 h 2344739"/>
              <a:gd name="connsiteX72" fmla="*/ 8930136 w 12193149"/>
              <a:gd name="connsiteY72" fmla="*/ 1914185 h 2344739"/>
              <a:gd name="connsiteX73" fmla="*/ 8753592 w 12193149"/>
              <a:gd name="connsiteY73" fmla="*/ 1933417 h 2344739"/>
              <a:gd name="connsiteX74" fmla="*/ 8708995 w 12193149"/>
              <a:gd name="connsiteY74" fmla="*/ 1935518 h 2344739"/>
              <a:gd name="connsiteX75" fmla="*/ 8597219 w 12193149"/>
              <a:gd name="connsiteY75" fmla="*/ 1944090 h 2344739"/>
              <a:gd name="connsiteX76" fmla="*/ 8526378 w 12193149"/>
              <a:gd name="connsiteY76" fmla="*/ 1929248 h 2344739"/>
              <a:gd name="connsiteX77" fmla="*/ 8512131 w 12193149"/>
              <a:gd name="connsiteY77" fmla="*/ 1935163 h 2344739"/>
              <a:gd name="connsiteX78" fmla="*/ 8507315 w 12193149"/>
              <a:gd name="connsiteY78" fmla="*/ 1938164 h 2344739"/>
              <a:gd name="connsiteX79" fmla="*/ 8499116 w 12193149"/>
              <a:gd name="connsiteY79" fmla="*/ 1940902 h 2344739"/>
              <a:gd name="connsiteX80" fmla="*/ 8498742 w 12193149"/>
              <a:gd name="connsiteY80" fmla="*/ 1940723 h 2344739"/>
              <a:gd name="connsiteX81" fmla="*/ 8491397 w 12193149"/>
              <a:gd name="connsiteY81" fmla="*/ 1943773 h 2344739"/>
              <a:gd name="connsiteX82" fmla="*/ 8368330 w 12193149"/>
              <a:gd name="connsiteY82" fmla="*/ 1957815 h 2344739"/>
              <a:gd name="connsiteX83" fmla="*/ 8354947 w 12193149"/>
              <a:gd name="connsiteY83" fmla="*/ 1958009 h 2344739"/>
              <a:gd name="connsiteX84" fmla="*/ 8321252 w 12193149"/>
              <a:gd name="connsiteY84" fmla="*/ 1974587 h 2344739"/>
              <a:gd name="connsiteX85" fmla="*/ 8315581 w 12193149"/>
              <a:gd name="connsiteY85" fmla="*/ 1974913 h 2344739"/>
              <a:gd name="connsiteX86" fmla="*/ 8296322 w 12193149"/>
              <a:gd name="connsiteY86" fmla="*/ 1988808 h 2344739"/>
              <a:gd name="connsiteX87" fmla="*/ 8285424 w 12193149"/>
              <a:gd name="connsiteY87" fmla="*/ 1994631 h 2344739"/>
              <a:gd name="connsiteX88" fmla="*/ 8284298 w 12193149"/>
              <a:gd name="connsiteY88" fmla="*/ 1999074 h 2344739"/>
              <a:gd name="connsiteX89" fmla="*/ 8267224 w 12193149"/>
              <a:gd name="connsiteY89" fmla="*/ 2006249 h 2344739"/>
              <a:gd name="connsiteX90" fmla="*/ 8264525 w 12193149"/>
              <a:gd name="connsiteY90" fmla="*/ 2006019 h 2344739"/>
              <a:gd name="connsiteX91" fmla="*/ 8253181 w 12193149"/>
              <a:gd name="connsiteY91" fmla="*/ 2015862 h 2344739"/>
              <a:gd name="connsiteX92" fmla="*/ 8246982 w 12193149"/>
              <a:gd name="connsiteY92" fmla="*/ 2028854 h 2344739"/>
              <a:gd name="connsiteX93" fmla="*/ 8091420 w 12193149"/>
              <a:gd name="connsiteY93" fmla="*/ 2075015 h 2344739"/>
              <a:gd name="connsiteX94" fmla="*/ 7906555 w 12193149"/>
              <a:gd name="connsiteY94" fmla="*/ 2116988 h 2344739"/>
              <a:gd name="connsiteX95" fmla="*/ 7719893 w 12193149"/>
              <a:gd name="connsiteY95" fmla="*/ 2142703 h 2344739"/>
              <a:gd name="connsiteX96" fmla="*/ 7615495 w 12193149"/>
              <a:gd name="connsiteY96" fmla="*/ 2139232 h 2344739"/>
              <a:gd name="connsiteX97" fmla="*/ 7528691 w 12193149"/>
              <a:gd name="connsiteY97" fmla="*/ 2145060 h 2344739"/>
              <a:gd name="connsiteX98" fmla="*/ 7520719 w 12193149"/>
              <a:gd name="connsiteY98" fmla="*/ 2147613 h 2344739"/>
              <a:gd name="connsiteX99" fmla="*/ 7508559 w 12193149"/>
              <a:gd name="connsiteY99" fmla="*/ 2148948 h 2344739"/>
              <a:gd name="connsiteX100" fmla="*/ 7508188 w 12193149"/>
              <a:gd name="connsiteY100" fmla="*/ 2148621 h 2344739"/>
              <a:gd name="connsiteX101" fmla="*/ 7496943 w 12193149"/>
              <a:gd name="connsiteY101" fmla="*/ 2150573 h 2344739"/>
              <a:gd name="connsiteX102" fmla="*/ 7219707 w 12193149"/>
              <a:gd name="connsiteY102" fmla="*/ 2156680 h 2344739"/>
              <a:gd name="connsiteX103" fmla="*/ 7202249 w 12193149"/>
              <a:gd name="connsiteY103" fmla="*/ 2161230 h 2344739"/>
              <a:gd name="connsiteX104" fmla="*/ 7198152 w 12193149"/>
              <a:gd name="connsiteY104" fmla="*/ 2166588 h 2344739"/>
              <a:gd name="connsiteX105" fmla="*/ 7171956 w 12193149"/>
              <a:gd name="connsiteY105" fmla="*/ 2171236 h 2344739"/>
              <a:gd name="connsiteX106" fmla="*/ 7098136 w 12193149"/>
              <a:gd name="connsiteY106" fmla="*/ 2183464 h 2344739"/>
              <a:gd name="connsiteX107" fmla="*/ 7019644 w 12193149"/>
              <a:gd name="connsiteY107" fmla="*/ 2183090 h 2344739"/>
              <a:gd name="connsiteX108" fmla="*/ 6905294 w 12193149"/>
              <a:gd name="connsiteY108" fmla="*/ 2212596 h 2344739"/>
              <a:gd name="connsiteX109" fmla="*/ 6709370 w 12193149"/>
              <a:gd name="connsiteY109" fmla="*/ 2240551 h 2344739"/>
              <a:gd name="connsiteX110" fmla="*/ 6550602 w 12193149"/>
              <a:gd name="connsiteY110" fmla="*/ 2269327 h 2344739"/>
              <a:gd name="connsiteX111" fmla="*/ 6318708 w 12193149"/>
              <a:gd name="connsiteY111" fmla="*/ 2316127 h 2344739"/>
              <a:gd name="connsiteX112" fmla="*/ 6169822 w 12193149"/>
              <a:gd name="connsiteY112" fmla="*/ 2318214 h 2344739"/>
              <a:gd name="connsiteX113" fmla="*/ 6074996 w 12193149"/>
              <a:gd name="connsiteY113" fmla="*/ 2338676 h 2344739"/>
              <a:gd name="connsiteX114" fmla="*/ 6069677 w 12193149"/>
              <a:gd name="connsiteY114" fmla="*/ 2337139 h 2344739"/>
              <a:gd name="connsiteX115" fmla="*/ 6049786 w 12193149"/>
              <a:gd name="connsiteY115" fmla="*/ 2337822 h 2344739"/>
              <a:gd name="connsiteX116" fmla="*/ 6042433 w 12193149"/>
              <a:gd name="connsiteY116" fmla="*/ 2329473 h 2344739"/>
              <a:gd name="connsiteX117" fmla="*/ 6011238 w 12193149"/>
              <a:gd name="connsiteY117" fmla="*/ 2324380 h 2344739"/>
              <a:gd name="connsiteX118" fmla="*/ 5958523 w 12193149"/>
              <a:gd name="connsiteY118" fmla="*/ 2328024 h 2344739"/>
              <a:gd name="connsiteX119" fmla="*/ 5760067 w 12193149"/>
              <a:gd name="connsiteY119" fmla="*/ 2343716 h 2344739"/>
              <a:gd name="connsiteX120" fmla="*/ 5628108 w 12193149"/>
              <a:gd name="connsiteY120" fmla="*/ 2344739 h 2344739"/>
              <a:gd name="connsiteX121" fmla="*/ 5472054 w 12193149"/>
              <a:gd name="connsiteY121" fmla="*/ 2330719 h 2344739"/>
              <a:gd name="connsiteX122" fmla="*/ 5433909 w 12193149"/>
              <a:gd name="connsiteY122" fmla="*/ 2319466 h 2344739"/>
              <a:gd name="connsiteX123" fmla="*/ 5382817 w 12193149"/>
              <a:gd name="connsiteY123" fmla="*/ 2301764 h 2344739"/>
              <a:gd name="connsiteX124" fmla="*/ 5262912 w 12193149"/>
              <a:gd name="connsiteY124" fmla="*/ 2281347 h 2344739"/>
              <a:gd name="connsiteX125" fmla="*/ 5224109 w 12193149"/>
              <a:gd name="connsiteY125" fmla="*/ 2270223 h 2344739"/>
              <a:gd name="connsiteX126" fmla="*/ 5175808 w 12193149"/>
              <a:gd name="connsiteY126" fmla="*/ 2267233 h 2344739"/>
              <a:gd name="connsiteX127" fmla="*/ 5157702 w 12193149"/>
              <a:gd name="connsiteY127" fmla="*/ 2260010 h 2344739"/>
              <a:gd name="connsiteX128" fmla="*/ 5143747 w 12193149"/>
              <a:gd name="connsiteY128" fmla="*/ 2256610 h 2344739"/>
              <a:gd name="connsiteX129" fmla="*/ 5140744 w 12193149"/>
              <a:gd name="connsiteY129" fmla="*/ 2254509 h 2344739"/>
              <a:gd name="connsiteX130" fmla="*/ 5122807 w 12193149"/>
              <a:gd name="connsiteY130" fmla="*/ 2243656 h 2344739"/>
              <a:gd name="connsiteX131" fmla="*/ 5066938 w 12193149"/>
              <a:gd name="connsiteY131" fmla="*/ 2250227 h 2344739"/>
              <a:gd name="connsiteX132" fmla="*/ 5012662 w 12193149"/>
              <a:gd name="connsiteY132" fmla="*/ 2233846 h 2344739"/>
              <a:gd name="connsiteX133" fmla="*/ 4841589 w 12193149"/>
              <a:gd name="connsiteY133" fmla="*/ 2209829 h 2344739"/>
              <a:gd name="connsiteX134" fmla="*/ 4763595 w 12193149"/>
              <a:gd name="connsiteY134" fmla="*/ 2182061 h 2344739"/>
              <a:gd name="connsiteX135" fmla="*/ 4724334 w 12193149"/>
              <a:gd name="connsiteY135" fmla="*/ 2173047 h 2344739"/>
              <a:gd name="connsiteX136" fmla="*/ 4722324 w 12193149"/>
              <a:gd name="connsiteY136" fmla="*/ 2172298 h 2344739"/>
              <a:gd name="connsiteX137" fmla="*/ 4723259 w 12193149"/>
              <a:gd name="connsiteY137" fmla="*/ 2172087 h 2344739"/>
              <a:gd name="connsiteX138" fmla="*/ 4718350 w 12193149"/>
              <a:gd name="connsiteY138" fmla="*/ 2170817 h 2344739"/>
              <a:gd name="connsiteX139" fmla="*/ 4722324 w 12193149"/>
              <a:gd name="connsiteY139" fmla="*/ 2172298 h 2344739"/>
              <a:gd name="connsiteX140" fmla="*/ 4716674 w 12193149"/>
              <a:gd name="connsiteY140" fmla="*/ 2173573 h 2344739"/>
              <a:gd name="connsiteX141" fmla="*/ 4516962 w 12193149"/>
              <a:gd name="connsiteY141" fmla="*/ 2163671 h 2344739"/>
              <a:gd name="connsiteX142" fmla="*/ 4429691 w 12193149"/>
              <a:gd name="connsiteY142" fmla="*/ 2153020 h 2344739"/>
              <a:gd name="connsiteX143" fmla="*/ 4364023 w 12193149"/>
              <a:gd name="connsiteY143" fmla="*/ 2151674 h 2344739"/>
              <a:gd name="connsiteX144" fmla="*/ 4318114 w 12193149"/>
              <a:gd name="connsiteY144" fmla="*/ 2158289 h 2344739"/>
              <a:gd name="connsiteX145" fmla="*/ 4316258 w 12193149"/>
              <a:gd name="connsiteY145" fmla="*/ 2156948 h 2344739"/>
              <a:gd name="connsiteX146" fmla="*/ 4296292 w 12193149"/>
              <a:gd name="connsiteY146" fmla="*/ 2155069 h 2344739"/>
              <a:gd name="connsiteX147" fmla="*/ 4291212 w 12193149"/>
              <a:gd name="connsiteY147" fmla="*/ 2157986 h 2344739"/>
              <a:gd name="connsiteX148" fmla="*/ 4277290 w 12193149"/>
              <a:gd name="connsiteY148" fmla="*/ 2157740 h 2344739"/>
              <a:gd name="connsiteX149" fmla="*/ 4249265 w 12193149"/>
              <a:gd name="connsiteY149" fmla="*/ 2160064 h 2344739"/>
              <a:gd name="connsiteX150" fmla="*/ 4203199 w 12193149"/>
              <a:gd name="connsiteY150" fmla="*/ 2157269 h 2344739"/>
              <a:gd name="connsiteX151" fmla="*/ 4202893 w 12193149"/>
              <a:gd name="connsiteY151" fmla="*/ 2156010 h 2344739"/>
              <a:gd name="connsiteX152" fmla="*/ 4192396 w 12193149"/>
              <a:gd name="connsiteY152" fmla="*/ 2150376 h 2344739"/>
              <a:gd name="connsiteX153" fmla="*/ 4143893 w 12193149"/>
              <a:gd name="connsiteY153" fmla="*/ 2134511 h 2344739"/>
              <a:gd name="connsiteX154" fmla="*/ 4084245 w 12193149"/>
              <a:gd name="connsiteY154" fmla="*/ 2107978 h 2344739"/>
              <a:gd name="connsiteX155" fmla="*/ 4075694 w 12193149"/>
              <a:gd name="connsiteY155" fmla="*/ 2107143 h 2344739"/>
              <a:gd name="connsiteX156" fmla="*/ 4075575 w 12193149"/>
              <a:gd name="connsiteY156" fmla="*/ 2106844 h 2344739"/>
              <a:gd name="connsiteX157" fmla="*/ 4066658 w 12193149"/>
              <a:gd name="connsiteY157" fmla="*/ 2105400 h 2344739"/>
              <a:gd name="connsiteX158" fmla="*/ 4060102 w 12193149"/>
              <a:gd name="connsiteY158" fmla="*/ 2105618 h 2344739"/>
              <a:gd name="connsiteX159" fmla="*/ 4043512 w 12193149"/>
              <a:gd name="connsiteY159" fmla="*/ 2103997 h 2344739"/>
              <a:gd name="connsiteX160" fmla="*/ 4038145 w 12193149"/>
              <a:gd name="connsiteY160" fmla="*/ 2101563 h 2344739"/>
              <a:gd name="connsiteX161" fmla="*/ 4036511 w 12193149"/>
              <a:gd name="connsiteY161" fmla="*/ 2097896 h 2344739"/>
              <a:gd name="connsiteX162" fmla="*/ 4034926 w 12193149"/>
              <a:gd name="connsiteY162" fmla="*/ 2098131 h 2344739"/>
              <a:gd name="connsiteX163" fmla="*/ 4005686 w 12193149"/>
              <a:gd name="connsiteY163" fmla="*/ 2085563 h 2344739"/>
              <a:gd name="connsiteX164" fmla="*/ 3937994 w 12193149"/>
              <a:gd name="connsiteY164" fmla="*/ 2068106 h 2344739"/>
              <a:gd name="connsiteX165" fmla="*/ 3898423 w 12193149"/>
              <a:gd name="connsiteY165" fmla="*/ 2062451 h 2344739"/>
              <a:gd name="connsiteX166" fmla="*/ 3790908 w 12193149"/>
              <a:gd name="connsiteY166" fmla="*/ 2042213 h 2344739"/>
              <a:gd name="connsiteX167" fmla="*/ 3683661 w 12193149"/>
              <a:gd name="connsiteY167" fmla="*/ 2018290 h 2344739"/>
              <a:gd name="connsiteX168" fmla="*/ 3611183 w 12193149"/>
              <a:gd name="connsiteY168" fmla="*/ 1986019 h 2344739"/>
              <a:gd name="connsiteX169" fmla="*/ 3605003 w 12193149"/>
              <a:gd name="connsiteY169" fmla="*/ 1987381 h 2344739"/>
              <a:gd name="connsiteX170" fmla="*/ 3595884 w 12193149"/>
              <a:gd name="connsiteY170" fmla="*/ 1987545 h 2344739"/>
              <a:gd name="connsiteX171" fmla="*/ 3595649 w 12193149"/>
              <a:gd name="connsiteY171" fmla="*/ 1987276 h 2344739"/>
              <a:gd name="connsiteX172" fmla="*/ 3587126 w 12193149"/>
              <a:gd name="connsiteY172" fmla="*/ 1987966 h 2344739"/>
              <a:gd name="connsiteX173" fmla="*/ 3537283 w 12193149"/>
              <a:gd name="connsiteY173" fmla="*/ 1978267 h 2344739"/>
              <a:gd name="connsiteX174" fmla="*/ 3474371 w 12193149"/>
              <a:gd name="connsiteY174" fmla="*/ 1974606 h 2344739"/>
              <a:gd name="connsiteX175" fmla="*/ 3401876 w 12193149"/>
              <a:gd name="connsiteY175" fmla="*/ 1962558 h 2344739"/>
              <a:gd name="connsiteX176" fmla="*/ 3365036 w 12193149"/>
              <a:gd name="connsiteY176" fmla="*/ 1979510 h 2344739"/>
              <a:gd name="connsiteX177" fmla="*/ 3345174 w 12193149"/>
              <a:gd name="connsiteY177" fmla="*/ 1981192 h 2344739"/>
              <a:gd name="connsiteX178" fmla="*/ 3342846 w 12193149"/>
              <a:gd name="connsiteY178" fmla="*/ 1980217 h 2344739"/>
              <a:gd name="connsiteX179" fmla="*/ 3263504 w 12193149"/>
              <a:gd name="connsiteY179" fmla="*/ 1986094 h 2344739"/>
              <a:gd name="connsiteX180" fmla="*/ 3143704 w 12193149"/>
              <a:gd name="connsiteY180" fmla="*/ 1993869 h 2344739"/>
              <a:gd name="connsiteX181" fmla="*/ 3031439 w 12193149"/>
              <a:gd name="connsiteY181" fmla="*/ 1996512 h 2344739"/>
              <a:gd name="connsiteX182" fmla="*/ 2782717 w 12193149"/>
              <a:gd name="connsiteY182" fmla="*/ 2018333 h 2344739"/>
              <a:gd name="connsiteX183" fmla="*/ 2647675 w 12193149"/>
              <a:gd name="connsiteY183" fmla="*/ 2028869 h 2344739"/>
              <a:gd name="connsiteX184" fmla="*/ 2569176 w 12193149"/>
              <a:gd name="connsiteY184" fmla="*/ 2002628 h 2344739"/>
              <a:gd name="connsiteX185" fmla="*/ 2444403 w 12193149"/>
              <a:gd name="connsiteY185" fmla="*/ 2016529 h 2344739"/>
              <a:gd name="connsiteX186" fmla="*/ 2316260 w 12193149"/>
              <a:gd name="connsiteY186" fmla="*/ 2024996 h 2344739"/>
              <a:gd name="connsiteX187" fmla="*/ 2209726 w 12193149"/>
              <a:gd name="connsiteY187" fmla="*/ 2019763 h 2344739"/>
              <a:gd name="connsiteX188" fmla="*/ 2095813 w 12193149"/>
              <a:gd name="connsiteY188" fmla="*/ 2003052 h 2344739"/>
              <a:gd name="connsiteX189" fmla="*/ 1998504 w 12193149"/>
              <a:gd name="connsiteY189" fmla="*/ 1995032 h 2344739"/>
              <a:gd name="connsiteX190" fmla="*/ 1929320 w 12193149"/>
              <a:gd name="connsiteY190" fmla="*/ 2016977 h 2344739"/>
              <a:gd name="connsiteX191" fmla="*/ 1922798 w 12193149"/>
              <a:gd name="connsiteY191" fmla="*/ 2012146 h 2344739"/>
              <a:gd name="connsiteX192" fmla="*/ 1874228 w 12193149"/>
              <a:gd name="connsiteY192" fmla="*/ 2013741 h 2344739"/>
              <a:gd name="connsiteX193" fmla="*/ 1787803 w 12193149"/>
              <a:gd name="connsiteY193" fmla="*/ 2041363 h 2344739"/>
              <a:gd name="connsiteX194" fmla="*/ 1739352 w 12193149"/>
              <a:gd name="connsiteY194" fmla="*/ 2036312 h 2344739"/>
              <a:gd name="connsiteX195" fmla="*/ 1676219 w 12193149"/>
              <a:gd name="connsiteY195" fmla="*/ 2019963 h 2344739"/>
              <a:gd name="connsiteX196" fmla="*/ 1609817 w 12193149"/>
              <a:gd name="connsiteY196" fmla="*/ 2013066 h 2344739"/>
              <a:gd name="connsiteX197" fmla="*/ 1497258 w 12193149"/>
              <a:gd name="connsiteY197" fmla="*/ 1987476 h 2344739"/>
              <a:gd name="connsiteX198" fmla="*/ 1151127 w 12193149"/>
              <a:gd name="connsiteY198" fmla="*/ 1938041 h 2344739"/>
              <a:gd name="connsiteX199" fmla="*/ 859417 w 12193149"/>
              <a:gd name="connsiteY199" fmla="*/ 1928608 h 2344739"/>
              <a:gd name="connsiteX200" fmla="*/ 838688 w 12193149"/>
              <a:gd name="connsiteY200" fmla="*/ 1929821 h 2344739"/>
              <a:gd name="connsiteX201" fmla="*/ 817957 w 12193149"/>
              <a:gd name="connsiteY201" fmla="*/ 1927857 h 2344739"/>
              <a:gd name="connsiteX202" fmla="*/ 812654 w 12193149"/>
              <a:gd name="connsiteY202" fmla="*/ 1930751 h 2344739"/>
              <a:gd name="connsiteX203" fmla="*/ 721195 w 12193149"/>
              <a:gd name="connsiteY203" fmla="*/ 1929661 h 2344739"/>
              <a:gd name="connsiteX204" fmla="*/ 720890 w 12193149"/>
              <a:gd name="connsiteY204" fmla="*/ 1928399 h 2344739"/>
              <a:gd name="connsiteX205" fmla="*/ 710023 w 12193149"/>
              <a:gd name="connsiteY205" fmla="*/ 1922722 h 2344739"/>
              <a:gd name="connsiteX206" fmla="*/ 597940 w 12193149"/>
              <a:gd name="connsiteY206" fmla="*/ 1879864 h 2344739"/>
              <a:gd name="connsiteX207" fmla="*/ 579683 w 12193149"/>
              <a:gd name="connsiteY207" fmla="*/ 1877212 h 2344739"/>
              <a:gd name="connsiteX208" fmla="*/ 572865 w 12193149"/>
              <a:gd name="connsiteY208" fmla="*/ 1877401 h 2344739"/>
              <a:gd name="connsiteX209" fmla="*/ 446247 w 12193149"/>
              <a:gd name="connsiteY209" fmla="*/ 1839371 h 2344739"/>
              <a:gd name="connsiteX210" fmla="*/ 405163 w 12193149"/>
              <a:gd name="connsiteY210" fmla="*/ 1833548 h 2344739"/>
              <a:gd name="connsiteX211" fmla="*/ 293583 w 12193149"/>
              <a:gd name="connsiteY211" fmla="*/ 1812852 h 2344739"/>
              <a:gd name="connsiteX212" fmla="*/ 119529 w 12193149"/>
              <a:gd name="connsiteY212" fmla="*/ 1761047 h 2344739"/>
              <a:gd name="connsiteX213" fmla="*/ 16674 w 12193149"/>
              <a:gd name="connsiteY213" fmla="*/ 1758191 h 2344739"/>
              <a:gd name="connsiteX214" fmla="*/ 1150 w 12193149"/>
              <a:gd name="connsiteY214" fmla="*/ 1752722 h 2344739"/>
              <a:gd name="connsiteX215" fmla="*/ 1148 w 12193149"/>
              <a:gd name="connsiteY215" fmla="*/ 222213 h 2344739"/>
              <a:gd name="connsiteX216" fmla="*/ 1148 w 12193149"/>
              <a:gd name="connsiteY216" fmla="*/ 0 h 23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2193149" h="2344739">
                <a:moveTo>
                  <a:pt x="1148" y="0"/>
                </a:moveTo>
                <a:lnTo>
                  <a:pt x="12193148" y="0"/>
                </a:lnTo>
                <a:cubicBezTo>
                  <a:pt x="12193148" y="193246"/>
                  <a:pt x="12193149" y="386493"/>
                  <a:pt x="12193149" y="579739"/>
                </a:cubicBezTo>
                <a:lnTo>
                  <a:pt x="12185986" y="584189"/>
                </a:lnTo>
                <a:cubicBezTo>
                  <a:pt x="12156393" y="577430"/>
                  <a:pt x="12176978" y="588328"/>
                  <a:pt x="12156363" y="597366"/>
                </a:cubicBezTo>
                <a:cubicBezTo>
                  <a:pt x="12172308" y="611308"/>
                  <a:pt x="12127905" y="602876"/>
                  <a:pt x="12139215" y="623179"/>
                </a:cubicBezTo>
                <a:cubicBezTo>
                  <a:pt x="12135103" y="624180"/>
                  <a:pt x="12130766" y="624512"/>
                  <a:pt x="12126327" y="624690"/>
                </a:cubicBezTo>
                <a:lnTo>
                  <a:pt x="12124007" y="624794"/>
                </a:lnTo>
                <a:lnTo>
                  <a:pt x="12116854" y="628608"/>
                </a:lnTo>
                <a:lnTo>
                  <a:pt x="12099497" y="628139"/>
                </a:lnTo>
                <a:cubicBezTo>
                  <a:pt x="12095162" y="629804"/>
                  <a:pt x="12090978" y="632365"/>
                  <a:pt x="12087073" y="636341"/>
                </a:cubicBezTo>
                <a:cubicBezTo>
                  <a:pt x="12078890" y="656743"/>
                  <a:pt x="12040481" y="653846"/>
                  <a:pt x="12031073" y="680009"/>
                </a:cubicBezTo>
                <a:cubicBezTo>
                  <a:pt x="12026399" y="688254"/>
                  <a:pt x="12004497" y="705355"/>
                  <a:pt x="11995833" y="703458"/>
                </a:cubicBezTo>
                <a:cubicBezTo>
                  <a:pt x="11990333" y="705967"/>
                  <a:pt x="11986699" y="712045"/>
                  <a:pt x="11979717" y="708161"/>
                </a:cubicBezTo>
                <a:cubicBezTo>
                  <a:pt x="11970382" y="704240"/>
                  <a:pt x="11963763" y="727262"/>
                  <a:pt x="11959046" y="717558"/>
                </a:cubicBezTo>
                <a:lnTo>
                  <a:pt x="11920454" y="730883"/>
                </a:lnTo>
                <a:cubicBezTo>
                  <a:pt x="11919152" y="737943"/>
                  <a:pt x="11912619" y="740145"/>
                  <a:pt x="11903656" y="742426"/>
                </a:cubicBezTo>
                <a:lnTo>
                  <a:pt x="11895048" y="744791"/>
                </a:lnTo>
                <a:lnTo>
                  <a:pt x="11891968" y="755729"/>
                </a:lnTo>
                <a:cubicBezTo>
                  <a:pt x="11881074" y="746401"/>
                  <a:pt x="11884523" y="777742"/>
                  <a:pt x="11870776" y="777816"/>
                </a:cubicBezTo>
                <a:lnTo>
                  <a:pt x="11813376" y="797659"/>
                </a:lnTo>
                <a:lnTo>
                  <a:pt x="11590693" y="963777"/>
                </a:lnTo>
                <a:cubicBezTo>
                  <a:pt x="11550201" y="990714"/>
                  <a:pt x="11542649" y="940770"/>
                  <a:pt x="11506817" y="1033623"/>
                </a:cubicBezTo>
                <a:cubicBezTo>
                  <a:pt x="11450023" y="1089460"/>
                  <a:pt x="11337127" y="1190174"/>
                  <a:pt x="11280332" y="1223571"/>
                </a:cubicBezTo>
                <a:cubicBezTo>
                  <a:pt x="11267547" y="1231171"/>
                  <a:pt x="11229147" y="1296589"/>
                  <a:pt x="11228309" y="1276236"/>
                </a:cubicBezTo>
                <a:cubicBezTo>
                  <a:pt x="11223950" y="1278203"/>
                  <a:pt x="11220761" y="1277680"/>
                  <a:pt x="11218087" y="1275961"/>
                </a:cubicBezTo>
                <a:lnTo>
                  <a:pt x="11217184" y="1275018"/>
                </a:lnTo>
                <a:lnTo>
                  <a:pt x="11188885" y="1292383"/>
                </a:lnTo>
                <a:lnTo>
                  <a:pt x="11184501" y="1292525"/>
                </a:lnTo>
                <a:lnTo>
                  <a:pt x="11166854" y="1306612"/>
                </a:lnTo>
                <a:lnTo>
                  <a:pt x="11157311" y="1312414"/>
                </a:lnTo>
                <a:lnTo>
                  <a:pt x="11155496" y="1317097"/>
                </a:lnTo>
                <a:cubicBezTo>
                  <a:pt x="11153045" y="1320465"/>
                  <a:pt x="11148902" y="1323112"/>
                  <a:pt x="11140961" y="1324115"/>
                </a:cubicBezTo>
                <a:lnTo>
                  <a:pt x="11138961" y="1323772"/>
                </a:lnTo>
                <a:lnTo>
                  <a:pt x="11128208" y="1333832"/>
                </a:lnTo>
                <a:cubicBezTo>
                  <a:pt x="11124962" y="1337814"/>
                  <a:pt x="11122359" y="1342287"/>
                  <a:pt x="11120691" y="1347424"/>
                </a:cubicBezTo>
                <a:cubicBezTo>
                  <a:pt x="11081770" y="1370685"/>
                  <a:pt x="10952581" y="1444106"/>
                  <a:pt x="10894683" y="1473399"/>
                </a:cubicBezTo>
                <a:cubicBezTo>
                  <a:pt x="10861781" y="1488434"/>
                  <a:pt x="10817803" y="1508886"/>
                  <a:pt x="10773300" y="1523191"/>
                </a:cubicBezTo>
                <a:cubicBezTo>
                  <a:pt x="10733414" y="1567419"/>
                  <a:pt x="10677791" y="1526735"/>
                  <a:pt x="10627668" y="1559229"/>
                </a:cubicBezTo>
                <a:cubicBezTo>
                  <a:pt x="10590276" y="1542103"/>
                  <a:pt x="10613693" y="1562282"/>
                  <a:pt x="10581895" y="1568689"/>
                </a:cubicBezTo>
                <a:cubicBezTo>
                  <a:pt x="10597733" y="1591656"/>
                  <a:pt x="10540912" y="1568241"/>
                  <a:pt x="10547790" y="1598423"/>
                </a:cubicBezTo>
                <a:cubicBezTo>
                  <a:pt x="10541784" y="1598632"/>
                  <a:pt x="10535750" y="1597886"/>
                  <a:pt x="10529643" y="1596907"/>
                </a:cubicBezTo>
                <a:lnTo>
                  <a:pt x="10526446" y="1596411"/>
                </a:lnTo>
                <a:lnTo>
                  <a:pt x="10515129" y="1599537"/>
                </a:lnTo>
                <a:lnTo>
                  <a:pt x="10491735" y="1594156"/>
                </a:lnTo>
                <a:cubicBezTo>
                  <a:pt x="10485147" y="1595190"/>
                  <a:pt x="10478389" y="1597459"/>
                  <a:pt x="10471418" y="1601693"/>
                </a:cubicBezTo>
                <a:cubicBezTo>
                  <a:pt x="10451763" y="1626665"/>
                  <a:pt x="10400774" y="1612276"/>
                  <a:pt x="10377042" y="1644598"/>
                </a:cubicBezTo>
                <a:cubicBezTo>
                  <a:pt x="10367240" y="1654315"/>
                  <a:pt x="10330319" y="1671126"/>
                  <a:pt x="10319338" y="1666221"/>
                </a:cubicBezTo>
                <a:cubicBezTo>
                  <a:pt x="10310813" y="1668060"/>
                  <a:pt x="10303331" y="1675173"/>
                  <a:pt x="10295467" y="1668079"/>
                </a:cubicBezTo>
                <a:cubicBezTo>
                  <a:pt x="10284420" y="1660290"/>
                  <a:pt x="10265794" y="1689186"/>
                  <a:pt x="10263443" y="1674948"/>
                </a:cubicBezTo>
                <a:lnTo>
                  <a:pt x="10205418" y="1682149"/>
                </a:lnTo>
                <a:cubicBezTo>
                  <a:pt x="10200696" y="1691209"/>
                  <a:pt x="10190895" y="1692356"/>
                  <a:pt x="10177759" y="1692943"/>
                </a:cubicBezTo>
                <a:lnTo>
                  <a:pt x="10165070" y="1693739"/>
                </a:lnTo>
                <a:lnTo>
                  <a:pt x="10156308" y="1707487"/>
                </a:lnTo>
                <a:cubicBezTo>
                  <a:pt x="10145406" y="1692057"/>
                  <a:pt x="10136981" y="1734810"/>
                  <a:pt x="10118267" y="1731142"/>
                </a:cubicBezTo>
                <a:lnTo>
                  <a:pt x="10083317" y="1743296"/>
                </a:lnTo>
                <a:cubicBezTo>
                  <a:pt x="10075718" y="1741227"/>
                  <a:pt x="10048011" y="1742555"/>
                  <a:pt x="10040388" y="1741632"/>
                </a:cubicBezTo>
                <a:cubicBezTo>
                  <a:pt x="9999609" y="1751733"/>
                  <a:pt x="9985545" y="1752223"/>
                  <a:pt x="9961167" y="1757147"/>
                </a:cubicBezTo>
                <a:cubicBezTo>
                  <a:pt x="9920131" y="1757289"/>
                  <a:pt x="9889892" y="1754090"/>
                  <a:pt x="9848940" y="1763915"/>
                </a:cubicBezTo>
                <a:lnTo>
                  <a:pt x="9729457" y="1784122"/>
                </a:lnTo>
                <a:cubicBezTo>
                  <a:pt x="9676207" y="1774536"/>
                  <a:pt x="9631235" y="1799759"/>
                  <a:pt x="9613704" y="1812371"/>
                </a:cubicBezTo>
                <a:cubicBezTo>
                  <a:pt x="9548152" y="1826647"/>
                  <a:pt x="9410970" y="1863993"/>
                  <a:pt x="9338590" y="1869293"/>
                </a:cubicBezTo>
                <a:lnTo>
                  <a:pt x="9232518" y="1893149"/>
                </a:lnTo>
                <a:lnTo>
                  <a:pt x="9156690" y="1903228"/>
                </a:lnTo>
                <a:lnTo>
                  <a:pt x="9054601" y="1910755"/>
                </a:lnTo>
                <a:lnTo>
                  <a:pt x="9006634" y="1914040"/>
                </a:lnTo>
                <a:lnTo>
                  <a:pt x="9006349" y="1913800"/>
                </a:lnTo>
                <a:cubicBezTo>
                  <a:pt x="9004294" y="1913580"/>
                  <a:pt x="9001475" y="1913908"/>
                  <a:pt x="8997380" y="1915011"/>
                </a:cubicBezTo>
                <a:lnTo>
                  <a:pt x="8991542" y="1917072"/>
                </a:lnTo>
                <a:lnTo>
                  <a:pt x="8975485" y="1920298"/>
                </a:lnTo>
                <a:lnTo>
                  <a:pt x="8969159" y="1919598"/>
                </a:lnTo>
                <a:lnTo>
                  <a:pt x="8964196" y="1917373"/>
                </a:lnTo>
                <a:cubicBezTo>
                  <a:pt x="8955841" y="1925324"/>
                  <a:pt x="8956668" y="1934272"/>
                  <a:pt x="8930136" y="1914185"/>
                </a:cubicBezTo>
                <a:cubicBezTo>
                  <a:pt x="8899182" y="1915205"/>
                  <a:pt x="8790451" y="1929860"/>
                  <a:pt x="8753592" y="1933417"/>
                </a:cubicBezTo>
                <a:cubicBezTo>
                  <a:pt x="8720970" y="1944137"/>
                  <a:pt x="8749345" y="1930476"/>
                  <a:pt x="8708995" y="1935518"/>
                </a:cubicBezTo>
                <a:cubicBezTo>
                  <a:pt x="8672757" y="1955053"/>
                  <a:pt x="8640293" y="1938613"/>
                  <a:pt x="8597219" y="1944090"/>
                </a:cubicBezTo>
                <a:lnTo>
                  <a:pt x="8526378" y="1929248"/>
                </a:lnTo>
                <a:lnTo>
                  <a:pt x="8512131" y="1935163"/>
                </a:lnTo>
                <a:lnTo>
                  <a:pt x="8507315" y="1938164"/>
                </a:lnTo>
                <a:cubicBezTo>
                  <a:pt x="8503797" y="1939941"/>
                  <a:pt x="8501196" y="1940752"/>
                  <a:pt x="8499116" y="1940902"/>
                </a:cubicBezTo>
                <a:lnTo>
                  <a:pt x="8498742" y="1940723"/>
                </a:lnTo>
                <a:lnTo>
                  <a:pt x="8491397" y="1943773"/>
                </a:lnTo>
                <a:lnTo>
                  <a:pt x="8368330" y="1957815"/>
                </a:lnTo>
                <a:cubicBezTo>
                  <a:pt x="8363173" y="1959840"/>
                  <a:pt x="8358881" y="1959492"/>
                  <a:pt x="8354947" y="1958009"/>
                </a:cubicBezTo>
                <a:lnTo>
                  <a:pt x="8321252" y="1974587"/>
                </a:lnTo>
                <a:lnTo>
                  <a:pt x="8315581" y="1974913"/>
                </a:lnTo>
                <a:lnTo>
                  <a:pt x="8296322" y="1988808"/>
                </a:lnTo>
                <a:lnTo>
                  <a:pt x="8285424" y="1994631"/>
                </a:lnTo>
                <a:lnTo>
                  <a:pt x="8284298" y="1999074"/>
                </a:lnTo>
                <a:cubicBezTo>
                  <a:pt x="8281994" y="2002319"/>
                  <a:pt x="8277300" y="2004967"/>
                  <a:pt x="8267224" y="2006249"/>
                </a:cubicBezTo>
                <a:lnTo>
                  <a:pt x="8264525" y="2006019"/>
                </a:lnTo>
                <a:lnTo>
                  <a:pt x="8253181" y="2015862"/>
                </a:lnTo>
                <a:cubicBezTo>
                  <a:pt x="8250007" y="2019712"/>
                  <a:pt x="8247795" y="2023994"/>
                  <a:pt x="8246982" y="2028854"/>
                </a:cubicBezTo>
                <a:cubicBezTo>
                  <a:pt x="8182975" y="2025947"/>
                  <a:pt x="8148279" y="2060069"/>
                  <a:pt x="8091420" y="2075015"/>
                </a:cubicBezTo>
                <a:cubicBezTo>
                  <a:pt x="8026616" y="2098157"/>
                  <a:pt x="7968218" y="2119393"/>
                  <a:pt x="7906555" y="2116988"/>
                </a:cubicBezTo>
                <a:cubicBezTo>
                  <a:pt x="7836267" y="2131900"/>
                  <a:pt x="7782114" y="2134131"/>
                  <a:pt x="7719893" y="2142703"/>
                </a:cubicBezTo>
                <a:lnTo>
                  <a:pt x="7615495" y="2139232"/>
                </a:lnTo>
                <a:lnTo>
                  <a:pt x="7528691" y="2145060"/>
                </a:lnTo>
                <a:lnTo>
                  <a:pt x="7520719" y="2147613"/>
                </a:lnTo>
                <a:cubicBezTo>
                  <a:pt x="7515141" y="2148952"/>
                  <a:pt x="7511320" y="2149302"/>
                  <a:pt x="7508559" y="2148948"/>
                </a:cubicBezTo>
                <a:lnTo>
                  <a:pt x="7508188" y="2148621"/>
                </a:lnTo>
                <a:lnTo>
                  <a:pt x="7496943" y="2150573"/>
                </a:lnTo>
                <a:lnTo>
                  <a:pt x="7219707" y="2156680"/>
                </a:lnTo>
                <a:lnTo>
                  <a:pt x="7202249" y="2161230"/>
                </a:lnTo>
                <a:lnTo>
                  <a:pt x="7198152" y="2166588"/>
                </a:lnTo>
                <a:cubicBezTo>
                  <a:pt x="7193259" y="2170111"/>
                  <a:pt x="7185654" y="2172250"/>
                  <a:pt x="7171956" y="2171236"/>
                </a:cubicBezTo>
                <a:lnTo>
                  <a:pt x="7098136" y="2183464"/>
                </a:lnTo>
                <a:cubicBezTo>
                  <a:pt x="7062296" y="2184442"/>
                  <a:pt x="7051336" y="2185419"/>
                  <a:pt x="7019644" y="2183090"/>
                </a:cubicBezTo>
                <a:cubicBezTo>
                  <a:pt x="6938675" y="2194028"/>
                  <a:pt x="6944793" y="2218194"/>
                  <a:pt x="6905294" y="2212596"/>
                </a:cubicBezTo>
                <a:cubicBezTo>
                  <a:pt x="6873070" y="2207388"/>
                  <a:pt x="6789137" y="2226462"/>
                  <a:pt x="6709370" y="2240551"/>
                </a:cubicBezTo>
                <a:cubicBezTo>
                  <a:pt x="6650254" y="2250006"/>
                  <a:pt x="6629253" y="2264107"/>
                  <a:pt x="6550602" y="2269327"/>
                </a:cubicBezTo>
                <a:cubicBezTo>
                  <a:pt x="6473302" y="2313417"/>
                  <a:pt x="6410843" y="2289694"/>
                  <a:pt x="6318708" y="2316127"/>
                </a:cubicBezTo>
                <a:cubicBezTo>
                  <a:pt x="6298698" y="2331649"/>
                  <a:pt x="6210439" y="2314456"/>
                  <a:pt x="6169822" y="2318214"/>
                </a:cubicBezTo>
                <a:cubicBezTo>
                  <a:pt x="6129203" y="2321972"/>
                  <a:pt x="6091688" y="2335520"/>
                  <a:pt x="6074996" y="2338676"/>
                </a:cubicBezTo>
                <a:lnTo>
                  <a:pt x="6069677" y="2337139"/>
                </a:lnTo>
                <a:lnTo>
                  <a:pt x="6049786" y="2337822"/>
                </a:lnTo>
                <a:lnTo>
                  <a:pt x="6042433" y="2329473"/>
                </a:lnTo>
                <a:lnTo>
                  <a:pt x="6011238" y="2324380"/>
                </a:lnTo>
                <a:cubicBezTo>
                  <a:pt x="5999830" y="2323793"/>
                  <a:pt x="5971276" y="2324706"/>
                  <a:pt x="5958523" y="2328024"/>
                </a:cubicBezTo>
                <a:lnTo>
                  <a:pt x="5760067" y="2343716"/>
                </a:lnTo>
                <a:lnTo>
                  <a:pt x="5628108" y="2344739"/>
                </a:lnTo>
                <a:lnTo>
                  <a:pt x="5472054" y="2330719"/>
                </a:lnTo>
                <a:cubicBezTo>
                  <a:pt x="5479284" y="2317691"/>
                  <a:pt x="5440157" y="2331757"/>
                  <a:pt x="5433909" y="2319466"/>
                </a:cubicBezTo>
                <a:cubicBezTo>
                  <a:pt x="5430517" y="2309434"/>
                  <a:pt x="5392976" y="2304750"/>
                  <a:pt x="5382817" y="2301764"/>
                </a:cubicBezTo>
                <a:lnTo>
                  <a:pt x="5262912" y="2281347"/>
                </a:lnTo>
                <a:cubicBezTo>
                  <a:pt x="5252746" y="2281163"/>
                  <a:pt x="5231699" y="2272853"/>
                  <a:pt x="5224109" y="2270223"/>
                </a:cubicBezTo>
                <a:lnTo>
                  <a:pt x="5175808" y="2267233"/>
                </a:lnTo>
                <a:lnTo>
                  <a:pt x="5157702" y="2260010"/>
                </a:lnTo>
                <a:lnTo>
                  <a:pt x="5143747" y="2256610"/>
                </a:lnTo>
                <a:lnTo>
                  <a:pt x="5140744" y="2254509"/>
                </a:lnTo>
                <a:cubicBezTo>
                  <a:pt x="5135026" y="2250469"/>
                  <a:pt x="5129229" y="2246658"/>
                  <a:pt x="5122807" y="2243656"/>
                </a:cubicBezTo>
                <a:cubicBezTo>
                  <a:pt x="5109467" y="2272275"/>
                  <a:pt x="5066004" y="2222839"/>
                  <a:pt x="5066938" y="2250227"/>
                </a:cubicBezTo>
                <a:cubicBezTo>
                  <a:pt x="5029345" y="2238711"/>
                  <a:pt x="5040096" y="2267800"/>
                  <a:pt x="5012662" y="2233846"/>
                </a:cubicBezTo>
                <a:cubicBezTo>
                  <a:pt x="4938174" y="2234229"/>
                  <a:pt x="4917504" y="2247236"/>
                  <a:pt x="4841589" y="2209829"/>
                </a:cubicBezTo>
                <a:cubicBezTo>
                  <a:pt x="4807890" y="2193187"/>
                  <a:pt x="4785258" y="2182041"/>
                  <a:pt x="4763595" y="2182061"/>
                </a:cubicBezTo>
                <a:cubicBezTo>
                  <a:pt x="4742475" y="2177561"/>
                  <a:pt x="4730631" y="2174738"/>
                  <a:pt x="4724334" y="2173047"/>
                </a:cubicBezTo>
                <a:lnTo>
                  <a:pt x="4722324" y="2172298"/>
                </a:lnTo>
                <a:lnTo>
                  <a:pt x="4723259" y="2172087"/>
                </a:lnTo>
                <a:cubicBezTo>
                  <a:pt x="4722296" y="2171445"/>
                  <a:pt x="4719415" y="2170839"/>
                  <a:pt x="4718350" y="2170817"/>
                </a:cubicBezTo>
                <a:lnTo>
                  <a:pt x="4722324" y="2172298"/>
                </a:lnTo>
                <a:lnTo>
                  <a:pt x="4716674" y="2173573"/>
                </a:lnTo>
                <a:cubicBezTo>
                  <a:pt x="4681300" y="2166617"/>
                  <a:pt x="4525895" y="2165809"/>
                  <a:pt x="4516962" y="2163671"/>
                </a:cubicBezTo>
                <a:cubicBezTo>
                  <a:pt x="4458971" y="2150559"/>
                  <a:pt x="4463810" y="2149818"/>
                  <a:pt x="4429691" y="2153020"/>
                </a:cubicBezTo>
                <a:cubicBezTo>
                  <a:pt x="4424455" y="2156391"/>
                  <a:pt x="4370126" y="2150097"/>
                  <a:pt x="4364023" y="2151674"/>
                </a:cubicBezTo>
                <a:lnTo>
                  <a:pt x="4318114" y="2158289"/>
                </a:lnTo>
                <a:lnTo>
                  <a:pt x="4316258" y="2156948"/>
                </a:lnTo>
                <a:cubicBezTo>
                  <a:pt x="4307275" y="2153577"/>
                  <a:pt x="4301145" y="2153578"/>
                  <a:pt x="4296292" y="2155069"/>
                </a:cubicBezTo>
                <a:lnTo>
                  <a:pt x="4291212" y="2157986"/>
                </a:lnTo>
                <a:lnTo>
                  <a:pt x="4277290" y="2157740"/>
                </a:lnTo>
                <a:lnTo>
                  <a:pt x="4249265" y="2160064"/>
                </a:lnTo>
                <a:lnTo>
                  <a:pt x="4203199" y="2157269"/>
                </a:lnTo>
                <a:cubicBezTo>
                  <a:pt x="4203096" y="2156849"/>
                  <a:pt x="4202995" y="2156430"/>
                  <a:pt x="4202893" y="2156010"/>
                </a:cubicBezTo>
                <a:cubicBezTo>
                  <a:pt x="4201267" y="2153173"/>
                  <a:pt x="4198292" y="2151054"/>
                  <a:pt x="4192396" y="2150376"/>
                </a:cubicBezTo>
                <a:cubicBezTo>
                  <a:pt x="4205365" y="2133087"/>
                  <a:pt x="4162425" y="2134982"/>
                  <a:pt x="4143893" y="2134511"/>
                </a:cubicBezTo>
                <a:cubicBezTo>
                  <a:pt x="4125868" y="2127445"/>
                  <a:pt x="4100250" y="2113865"/>
                  <a:pt x="4084245" y="2107978"/>
                </a:cubicBezTo>
                <a:lnTo>
                  <a:pt x="4075694" y="2107143"/>
                </a:lnTo>
                <a:cubicBezTo>
                  <a:pt x="4075655" y="2107042"/>
                  <a:pt x="4075614" y="2106943"/>
                  <a:pt x="4075575" y="2106844"/>
                </a:cubicBezTo>
                <a:cubicBezTo>
                  <a:pt x="4073829" y="2106060"/>
                  <a:pt x="4071057" y="2105559"/>
                  <a:pt x="4066658" y="2105400"/>
                </a:cubicBezTo>
                <a:lnTo>
                  <a:pt x="4060102" y="2105618"/>
                </a:lnTo>
                <a:lnTo>
                  <a:pt x="4043512" y="2103997"/>
                </a:lnTo>
                <a:lnTo>
                  <a:pt x="4038145" y="2101563"/>
                </a:lnTo>
                <a:lnTo>
                  <a:pt x="4036511" y="2097896"/>
                </a:lnTo>
                <a:lnTo>
                  <a:pt x="4034926" y="2098131"/>
                </a:lnTo>
                <a:cubicBezTo>
                  <a:pt x="4022576" y="2102995"/>
                  <a:pt x="4018025" y="2111371"/>
                  <a:pt x="4005686" y="2085563"/>
                </a:cubicBezTo>
                <a:lnTo>
                  <a:pt x="3937994" y="2068106"/>
                </a:lnTo>
                <a:cubicBezTo>
                  <a:pt x="3921658" y="2075830"/>
                  <a:pt x="3909686" y="2071141"/>
                  <a:pt x="3898423" y="2062451"/>
                </a:cubicBezTo>
                <a:cubicBezTo>
                  <a:pt x="3862243" y="2062947"/>
                  <a:pt x="3830779" y="2049077"/>
                  <a:pt x="3790908" y="2042213"/>
                </a:cubicBezTo>
                <a:cubicBezTo>
                  <a:pt x="3742158" y="2027507"/>
                  <a:pt x="3726280" y="2025530"/>
                  <a:pt x="3683661" y="2018290"/>
                </a:cubicBezTo>
                <a:lnTo>
                  <a:pt x="3611183" y="1986019"/>
                </a:lnTo>
                <a:lnTo>
                  <a:pt x="3605003" y="1987381"/>
                </a:lnTo>
                <a:cubicBezTo>
                  <a:pt x="3600731" y="1988000"/>
                  <a:pt x="3597877" y="1988000"/>
                  <a:pt x="3595884" y="1987545"/>
                </a:cubicBezTo>
                <a:lnTo>
                  <a:pt x="3595649" y="1987276"/>
                </a:lnTo>
                <a:lnTo>
                  <a:pt x="3587126" y="1987966"/>
                </a:lnTo>
                <a:cubicBezTo>
                  <a:pt x="3572774" y="1989757"/>
                  <a:pt x="3550540" y="1975558"/>
                  <a:pt x="3537283" y="1978267"/>
                </a:cubicBezTo>
                <a:cubicBezTo>
                  <a:pt x="3515092" y="1973971"/>
                  <a:pt x="3489773" y="1980236"/>
                  <a:pt x="3474371" y="1974606"/>
                </a:cubicBezTo>
                <a:lnTo>
                  <a:pt x="3401876" y="1962558"/>
                </a:lnTo>
                <a:lnTo>
                  <a:pt x="3365036" y="1979510"/>
                </a:lnTo>
                <a:cubicBezTo>
                  <a:pt x="3361007" y="1981808"/>
                  <a:pt x="3355145" y="1982886"/>
                  <a:pt x="3345174" y="1981192"/>
                </a:cubicBezTo>
                <a:lnTo>
                  <a:pt x="3342846" y="1980217"/>
                </a:lnTo>
                <a:cubicBezTo>
                  <a:pt x="3337528" y="1982688"/>
                  <a:pt x="3296694" y="1983818"/>
                  <a:pt x="3263504" y="1986094"/>
                </a:cubicBezTo>
                <a:cubicBezTo>
                  <a:pt x="3210873" y="1988435"/>
                  <a:pt x="3204538" y="1996407"/>
                  <a:pt x="3143704" y="1993869"/>
                </a:cubicBezTo>
                <a:cubicBezTo>
                  <a:pt x="3083839" y="1995098"/>
                  <a:pt x="3073438" y="2001104"/>
                  <a:pt x="3031439" y="1996512"/>
                </a:cubicBezTo>
                <a:lnTo>
                  <a:pt x="2782717" y="2018333"/>
                </a:lnTo>
                <a:cubicBezTo>
                  <a:pt x="2720447" y="2045988"/>
                  <a:pt x="2718750" y="2015419"/>
                  <a:pt x="2647675" y="2028869"/>
                </a:cubicBezTo>
                <a:cubicBezTo>
                  <a:pt x="2583664" y="1968934"/>
                  <a:pt x="2609849" y="2007202"/>
                  <a:pt x="2569176" y="2002628"/>
                </a:cubicBezTo>
                <a:lnTo>
                  <a:pt x="2444403" y="2016529"/>
                </a:lnTo>
                <a:cubicBezTo>
                  <a:pt x="2412730" y="2033089"/>
                  <a:pt x="2355175" y="2003000"/>
                  <a:pt x="2316260" y="2024996"/>
                </a:cubicBezTo>
                <a:cubicBezTo>
                  <a:pt x="2277148" y="2025534"/>
                  <a:pt x="2234330" y="2021339"/>
                  <a:pt x="2209726" y="2019763"/>
                </a:cubicBezTo>
                <a:cubicBezTo>
                  <a:pt x="2172984" y="2016106"/>
                  <a:pt x="2131016" y="2007174"/>
                  <a:pt x="2095813" y="2003052"/>
                </a:cubicBezTo>
                <a:cubicBezTo>
                  <a:pt x="2078687" y="2016661"/>
                  <a:pt x="2046700" y="1994357"/>
                  <a:pt x="1998504" y="1995032"/>
                </a:cubicBezTo>
                <a:cubicBezTo>
                  <a:pt x="1979851" y="2010679"/>
                  <a:pt x="1965997" y="1995296"/>
                  <a:pt x="1929320" y="2016977"/>
                </a:cubicBezTo>
                <a:cubicBezTo>
                  <a:pt x="1927506" y="2015185"/>
                  <a:pt x="1925308" y="2013558"/>
                  <a:pt x="1922798" y="2012146"/>
                </a:cubicBezTo>
                <a:cubicBezTo>
                  <a:pt x="1908224" y="2003952"/>
                  <a:pt x="1886476" y="2004665"/>
                  <a:pt x="1874228" y="2013741"/>
                </a:cubicBezTo>
                <a:cubicBezTo>
                  <a:pt x="1844711" y="2028500"/>
                  <a:pt x="1815838" y="2036277"/>
                  <a:pt x="1787803" y="2041363"/>
                </a:cubicBezTo>
                <a:lnTo>
                  <a:pt x="1739352" y="2036312"/>
                </a:lnTo>
                <a:cubicBezTo>
                  <a:pt x="1720756" y="2032746"/>
                  <a:pt x="1697809" y="2023837"/>
                  <a:pt x="1676219" y="2019963"/>
                </a:cubicBezTo>
                <a:cubicBezTo>
                  <a:pt x="1653856" y="2018758"/>
                  <a:pt x="1629782" y="2025363"/>
                  <a:pt x="1609817" y="2013066"/>
                </a:cubicBezTo>
                <a:cubicBezTo>
                  <a:pt x="1570834" y="2001390"/>
                  <a:pt x="1525521" y="2021545"/>
                  <a:pt x="1497258" y="1987476"/>
                </a:cubicBezTo>
                <a:cubicBezTo>
                  <a:pt x="1419429" y="1972767"/>
                  <a:pt x="1265224" y="1952754"/>
                  <a:pt x="1151127" y="1938041"/>
                </a:cubicBezTo>
                <a:cubicBezTo>
                  <a:pt x="1044820" y="1928230"/>
                  <a:pt x="911490" y="1929978"/>
                  <a:pt x="859417" y="1928608"/>
                </a:cubicBezTo>
                <a:lnTo>
                  <a:pt x="838688" y="1929821"/>
                </a:lnTo>
                <a:cubicBezTo>
                  <a:pt x="829380" y="1926412"/>
                  <a:pt x="823010" y="1926387"/>
                  <a:pt x="817957" y="1927857"/>
                </a:cubicBezTo>
                <a:lnTo>
                  <a:pt x="812654" y="1930751"/>
                </a:lnTo>
                <a:lnTo>
                  <a:pt x="721195" y="1929661"/>
                </a:lnTo>
                <a:cubicBezTo>
                  <a:pt x="721095" y="1929241"/>
                  <a:pt x="720991" y="1928820"/>
                  <a:pt x="720890" y="1928399"/>
                </a:cubicBezTo>
                <a:cubicBezTo>
                  <a:pt x="719222" y="1925556"/>
                  <a:pt x="716144" y="1923424"/>
                  <a:pt x="710023" y="1922722"/>
                </a:cubicBezTo>
                <a:cubicBezTo>
                  <a:pt x="689532" y="1914633"/>
                  <a:pt x="619665" y="1887450"/>
                  <a:pt x="597940" y="1879864"/>
                </a:cubicBezTo>
                <a:cubicBezTo>
                  <a:pt x="587430" y="1879265"/>
                  <a:pt x="583862" y="1877622"/>
                  <a:pt x="579683" y="1877212"/>
                </a:cubicBezTo>
                <a:lnTo>
                  <a:pt x="572865" y="1877401"/>
                </a:lnTo>
                <a:cubicBezTo>
                  <a:pt x="550627" y="1871095"/>
                  <a:pt x="474197" y="1846680"/>
                  <a:pt x="446247" y="1839371"/>
                </a:cubicBezTo>
                <a:cubicBezTo>
                  <a:pt x="429213" y="1847023"/>
                  <a:pt x="416808" y="1842285"/>
                  <a:pt x="405163" y="1833548"/>
                </a:cubicBezTo>
                <a:cubicBezTo>
                  <a:pt x="367566" y="1833890"/>
                  <a:pt x="334968" y="1819885"/>
                  <a:pt x="293583" y="1812852"/>
                </a:cubicBezTo>
                <a:lnTo>
                  <a:pt x="119529" y="1761047"/>
                </a:lnTo>
                <a:cubicBezTo>
                  <a:pt x="73377" y="1751937"/>
                  <a:pt x="36403" y="1759579"/>
                  <a:pt x="16674" y="1758191"/>
                </a:cubicBezTo>
                <a:lnTo>
                  <a:pt x="1150" y="1752722"/>
                </a:lnTo>
                <a:cubicBezTo>
                  <a:pt x="-1438" y="1496726"/>
                  <a:pt x="1148" y="514333"/>
                  <a:pt x="1148" y="222213"/>
                </a:cubicBezTo>
                <a:lnTo>
                  <a:pt x="1148"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4D53EB-08E8-76AB-8AB8-B8F910BDD1C3}"/>
              </a:ext>
            </a:extLst>
          </p:cNvPr>
          <p:cNvSpPr>
            <a:spLocks noGrp="1"/>
          </p:cNvSpPr>
          <p:nvPr>
            <p:ph type="title"/>
          </p:nvPr>
        </p:nvSpPr>
        <p:spPr>
          <a:xfrm>
            <a:off x="1050879" y="609601"/>
            <a:ext cx="9810604" cy="1216024"/>
          </a:xfrm>
        </p:spPr>
        <p:txBody>
          <a:bodyPr>
            <a:normAutofit/>
          </a:bodyPr>
          <a:lstStyle/>
          <a:p>
            <a:r>
              <a:rPr lang="en-US" dirty="0"/>
              <a:t>CPD Programs Federal Public benefit</a:t>
            </a:r>
          </a:p>
        </p:txBody>
      </p:sp>
      <p:graphicFrame>
        <p:nvGraphicFramePr>
          <p:cNvPr id="5" name="Content Placeholder 2">
            <a:extLst>
              <a:ext uri="{FF2B5EF4-FFF2-40B4-BE49-F238E27FC236}">
                <a16:creationId xmlns:a16="http://schemas.microsoft.com/office/drawing/2014/main" id="{B0A48251-B1CC-3924-851F-5FF4ED83D228}"/>
              </a:ext>
            </a:extLst>
          </p:cNvPr>
          <p:cNvGraphicFramePr>
            <a:graphicFrameLocks noGrp="1"/>
          </p:cNvGraphicFramePr>
          <p:nvPr>
            <p:ph idx="1"/>
            <p:extLst>
              <p:ext uri="{D42A27DB-BD31-4B8C-83A1-F6EECF244321}">
                <p14:modId xmlns:p14="http://schemas.microsoft.com/office/powerpoint/2010/main" val="169047087"/>
              </p:ext>
            </p:extLst>
          </p:nvPr>
        </p:nvGraphicFramePr>
        <p:xfrm>
          <a:off x="1050925" y="2586251"/>
          <a:ext cx="10064998" cy="366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32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8804-2450-E2AC-4920-49CD8780A00B}"/>
              </a:ext>
            </a:extLst>
          </p:cNvPr>
          <p:cNvSpPr>
            <a:spLocks noGrp="1"/>
          </p:cNvSpPr>
          <p:nvPr>
            <p:ph type="title"/>
          </p:nvPr>
        </p:nvSpPr>
        <p:spPr/>
        <p:txBody>
          <a:bodyPr/>
          <a:lstStyle/>
          <a:p>
            <a:r>
              <a:rPr lang="en-US" dirty="0"/>
              <a:t>Conformity</a:t>
            </a:r>
          </a:p>
        </p:txBody>
      </p:sp>
      <p:sp>
        <p:nvSpPr>
          <p:cNvPr id="3" name="Content Placeholder 2">
            <a:extLst>
              <a:ext uri="{FF2B5EF4-FFF2-40B4-BE49-F238E27FC236}">
                <a16:creationId xmlns:a16="http://schemas.microsoft.com/office/drawing/2014/main" id="{1349E0B1-4652-91DE-D3D7-8B3E6987A723}"/>
              </a:ext>
            </a:extLst>
          </p:cNvPr>
          <p:cNvSpPr>
            <a:spLocks noGrp="1"/>
          </p:cNvSpPr>
          <p:nvPr>
            <p:ph idx="1"/>
          </p:nvPr>
        </p:nvSpPr>
        <p:spPr/>
        <p:txBody>
          <a:bodyPr/>
          <a:lstStyle/>
          <a:p>
            <a:r>
              <a:rPr lang="en-US" dirty="0"/>
              <a:t>Must administer grant in accordance with all applicable immigration restrictions and requirements, including the eligibility and verification requirements that apply under </a:t>
            </a:r>
            <a:r>
              <a:rPr lang="en-US" b="1" dirty="0"/>
              <a:t>Title IV </a:t>
            </a:r>
            <a:r>
              <a:rPr lang="en-US" dirty="0"/>
              <a:t>of the Personal Responsibility and Work Opportunity Reconciliation Act of 1996 as amended and any other requirement that HUD, the Attorney General, or the U.S. Citizenship and Immigration Services may establish from time to time to comply with E.O., 14218, Ending Taxpayer Subsidization of Open Border, or other E.O.s or immigration laws.</a:t>
            </a:r>
          </a:p>
        </p:txBody>
      </p:sp>
    </p:spTree>
    <p:extLst>
      <p:ext uri="{BB962C8B-B14F-4D97-AF65-F5344CB8AC3E}">
        <p14:creationId xmlns:p14="http://schemas.microsoft.com/office/powerpoint/2010/main" val="4112810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ACD7F-FC87-C425-8510-ECC09A45E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80C9D-4A6B-AE5B-F9EA-873B03D2E096}"/>
              </a:ext>
            </a:extLst>
          </p:cNvPr>
          <p:cNvSpPr>
            <a:spLocks noGrp="1"/>
          </p:cNvSpPr>
          <p:nvPr>
            <p:ph type="title"/>
          </p:nvPr>
        </p:nvSpPr>
        <p:spPr/>
        <p:txBody>
          <a:bodyPr/>
          <a:lstStyle/>
          <a:p>
            <a:r>
              <a:rPr lang="en-US" dirty="0"/>
              <a:t>Conformity</a:t>
            </a:r>
          </a:p>
        </p:txBody>
      </p:sp>
      <p:sp>
        <p:nvSpPr>
          <p:cNvPr id="3" name="Content Placeholder 2">
            <a:extLst>
              <a:ext uri="{FF2B5EF4-FFF2-40B4-BE49-F238E27FC236}">
                <a16:creationId xmlns:a16="http://schemas.microsoft.com/office/drawing/2014/main" id="{2720F692-E36F-D9DD-0342-977BEF79C9FB}"/>
              </a:ext>
            </a:extLst>
          </p:cNvPr>
          <p:cNvSpPr>
            <a:spLocks noGrp="1"/>
          </p:cNvSpPr>
          <p:nvPr>
            <p:ph idx="1"/>
          </p:nvPr>
        </p:nvSpPr>
        <p:spPr/>
        <p:txBody>
          <a:bodyPr/>
          <a:lstStyle/>
          <a:p>
            <a:r>
              <a:rPr lang="en-US" dirty="0"/>
              <a:t>May not use grant funds in a manner that by design or effect facilitates the subsidization or promotion of illegal immigration or abets policies that seek to shield illegal aliens from deportation;</a:t>
            </a:r>
          </a:p>
          <a:p>
            <a:r>
              <a:rPr lang="en-US" dirty="0"/>
              <a:t>Must use SAVE –or approved equivalent verification system – for determining a noncitizen applicant’s eligibility for benefits; </a:t>
            </a:r>
          </a:p>
          <a:p>
            <a:r>
              <a:rPr lang="en-US" dirty="0"/>
              <a:t>May not discriminate against a faith-based organization based on its religious character, affiliation, or exercise.</a:t>
            </a:r>
          </a:p>
          <a:p>
            <a:endParaRPr lang="en-US" dirty="0"/>
          </a:p>
        </p:txBody>
      </p:sp>
    </p:spTree>
    <p:extLst>
      <p:ext uri="{BB962C8B-B14F-4D97-AF65-F5344CB8AC3E}">
        <p14:creationId xmlns:p14="http://schemas.microsoft.com/office/powerpoint/2010/main" val="213180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3" name="Title 2">
            <a:extLst>
              <a:ext uri="{FF2B5EF4-FFF2-40B4-BE49-F238E27FC236}">
                <a16:creationId xmlns:a16="http://schemas.microsoft.com/office/drawing/2014/main" id="{101FA979-1FB0-6EA0-5DE8-C3291ADE980E}"/>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dirty="0" err="1"/>
              <a:t>Cpd</a:t>
            </a:r>
            <a:r>
              <a:rPr lang="en-US" dirty="0"/>
              <a:t> notice 25-02</a:t>
            </a:r>
          </a:p>
        </p:txBody>
      </p:sp>
      <p:pic>
        <p:nvPicPr>
          <p:cNvPr id="5" name="Picture 4" descr="Text, letter&#10;&#10;AI-generated content may be incorrect.">
            <a:extLst>
              <a:ext uri="{FF2B5EF4-FFF2-40B4-BE49-F238E27FC236}">
                <a16:creationId xmlns:a16="http://schemas.microsoft.com/office/drawing/2014/main" id="{88BE03EE-5277-E4B1-AF79-7707084FBAAB}"/>
              </a:ext>
            </a:extLst>
          </p:cNvPr>
          <p:cNvPicPr>
            <a:picLocks noChangeAspect="1"/>
          </p:cNvPicPr>
          <p:nvPr/>
        </p:nvPicPr>
        <p:blipFill>
          <a:blip r:embed="rId5"/>
          <a:stretch>
            <a:fillRect/>
          </a:stretch>
        </p:blipFill>
        <p:spPr>
          <a:xfrm>
            <a:off x="705972" y="2668341"/>
            <a:ext cx="10768181" cy="2988168"/>
          </a:xfrm>
          <a:prstGeom prst="rect">
            <a:avLst/>
          </a:prstGeom>
        </p:spPr>
      </p:pic>
      <p:sp>
        <p:nvSpPr>
          <p:cNvPr id="18" name="Freeform: Shape 17">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ext Placeholder 1">
            <a:extLst>
              <a:ext uri="{FF2B5EF4-FFF2-40B4-BE49-F238E27FC236}">
                <a16:creationId xmlns:a16="http://schemas.microsoft.com/office/drawing/2014/main" id="{B6BFB9E6-ED02-0433-258E-3230FECA52D4}"/>
              </a:ext>
            </a:extLst>
          </p:cNvPr>
          <p:cNvSpPr>
            <a:spLocks noGrp="1"/>
          </p:cNvSpPr>
          <p:nvPr>
            <p:ph type="body" orient="vert" idx="1"/>
          </p:nvPr>
        </p:nvSpPr>
        <p:spPr/>
        <p:txBody>
          <a:bodyPr/>
          <a:lstStyle/>
          <a:p>
            <a:endParaRPr lang="en-US" dirty="0"/>
          </a:p>
        </p:txBody>
      </p:sp>
    </p:spTree>
    <p:extLst>
      <p:ext uri="{BB962C8B-B14F-4D97-AF65-F5344CB8AC3E}">
        <p14:creationId xmlns:p14="http://schemas.microsoft.com/office/powerpoint/2010/main" val="696586424"/>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3793</TotalTime>
  <Words>1974</Words>
  <Application>Microsoft Office PowerPoint</Application>
  <PresentationFormat>Widescreen</PresentationFormat>
  <Paragraphs>86</Paragraphs>
  <Slides>22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Arial</vt:lpstr>
      <vt:lpstr>Bembo</vt:lpstr>
      <vt:lpstr>ArchiveVTI</vt:lpstr>
      <vt:lpstr>NCDA Winter Conference February 2026</vt:lpstr>
      <vt:lpstr>PowerPoint Presentation</vt:lpstr>
      <vt:lpstr>Addendum 1 continued</vt:lpstr>
      <vt:lpstr>Executive orders NCDA Guidance on EOs</vt:lpstr>
      <vt:lpstr>Executive orders/NCDA Guidance</vt:lpstr>
      <vt:lpstr>CPD Programs Federal Public benefit</vt:lpstr>
      <vt:lpstr>Conformity</vt:lpstr>
      <vt:lpstr>Conformity</vt:lpstr>
      <vt:lpstr>Cpd notice 25-02</vt:lpstr>
      <vt:lpstr>Injunctions on executive orders</vt:lpstr>
      <vt:lpstr>How eo’s pertain to cdbg programs</vt:lpstr>
      <vt:lpstr>City of monterey</vt:lpstr>
      <vt:lpstr>PowerPoint Presentation</vt:lpstr>
      <vt:lpstr>PowerPoint Presentation</vt:lpstr>
      <vt:lpstr>Surprise, arizona</vt:lpstr>
      <vt:lpstr>Surprise Continued</vt:lpstr>
      <vt:lpstr>Surprise MBE/WBE Language</vt:lpstr>
      <vt:lpstr>Pasadena, california</vt:lpstr>
      <vt:lpstr>Communicating with hud rep</vt:lpstr>
      <vt:lpstr>Grantees can</vt:lpstr>
      <vt:lpstr>What immediate steps should grantees take? </vt:lpstr>
      <vt:lpstr>Moving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Anastacia Wyatt</dc:creator>
  <cp:lastModifiedBy>Anastacia Wyatt</cp:lastModifiedBy>
  <cp:revision>5</cp:revision>
  <dcterms:created xsi:type="dcterms:W3CDTF">2026-01-12T22:51:04Z</dcterms:created>
  <dcterms:modified xsi:type="dcterms:W3CDTF">2026-01-29T21:55:46Z</dcterms:modified>
</cp:coreProperties>
</file>